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Default Extension="gif" ContentType="image/gif"/>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2"/>
  </p:sldMasterIdLst>
  <p:notesMasterIdLst>
    <p:notesMasterId r:id="rId18"/>
  </p:notesMasterIdLst>
  <p:handoutMasterIdLst>
    <p:handoutMasterId r:id="rId19"/>
  </p:handoutMasterIdLst>
  <p:sldIdLst>
    <p:sldId id="256" r:id="rId3"/>
    <p:sldId id="263" r:id="rId4"/>
    <p:sldId id="257" r:id="rId5"/>
    <p:sldId id="258" r:id="rId6"/>
    <p:sldId id="260" r:id="rId7"/>
    <p:sldId id="262" r:id="rId8"/>
    <p:sldId id="277" r:id="rId9"/>
    <p:sldId id="264" r:id="rId10"/>
    <p:sldId id="270" r:id="rId11"/>
    <p:sldId id="271" r:id="rId12"/>
    <p:sldId id="279" r:id="rId13"/>
    <p:sldId id="282" r:id="rId14"/>
    <p:sldId id="283" r:id="rId15"/>
    <p:sldId id="284" r:id="rId16"/>
    <p:sldId id="281" r:id="rId17"/>
  </p:sldIdLst>
  <p:sldSz cx="9144000" cy="6858000" type="screen4x3"/>
  <p:notesSz cx="6858000" cy="9144000"/>
  <p:embeddedFontLst>
    <p:embeddedFont>
      <p:font typeface="Calibri" pitchFamily="34" charset="0"/>
      <p:regular r:id="rId20"/>
      <p:bold r:id="rId21"/>
      <p:italic r:id="rId22"/>
      <p:boldItalic r:id="rId23"/>
    </p:embeddedFont>
    <p:embeddedFont>
      <p:font typeface="Segoe UI" pitchFamily="34" charset="0"/>
      <p:regular r:id="rId24"/>
      <p:bold r:id="rId25"/>
      <p:italic r:id="rId26"/>
      <p:boldItalic r:id="rId27"/>
    </p:embeddedFont>
    <p:embeddedFont>
      <p:font typeface="Perpetua" pitchFamily="18" charset="0"/>
      <p:regular r:id="rId28"/>
      <p:bold r:id="rId29"/>
      <p:italic r:id="rId30"/>
      <p:boldItalic r:id="rId31"/>
    </p:embeddedFont>
  </p:embeddedFont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50" autoAdjust="0"/>
  </p:normalViewPr>
  <p:slideViewPr>
    <p:cSldViewPr>
      <p:cViewPr varScale="1">
        <p:scale>
          <a:sx n="86" d="100"/>
          <a:sy n="86" d="100"/>
        </p:scale>
        <p:origin x="-1110" y="-90"/>
      </p:cViewPr>
      <p:guideLst>
        <p:guide orient="horz" pos="2160"/>
        <p:guide pos="2880"/>
      </p:guideLst>
    </p:cSldViewPr>
  </p:slideViewPr>
  <p:outlineViewPr>
    <p:cViewPr>
      <p:scale>
        <a:sx n="33" d="100"/>
        <a:sy n="33" d="100"/>
      </p:scale>
      <p:origin x="0" y="762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2532"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handoutMaster" Target="handoutMasters/handoutMaster1.xml"/><Relationship Id="rId31" Type="http://schemas.openxmlformats.org/officeDocument/2006/relationships/font" Target="fonts/font1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 Id="rId4" Type="http://schemas.openxmlformats.org/officeDocument/2006/relationships/image" Target="../media/image13.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 Id="rId4"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355DBC-0910-4E92-B118-F6DA60C0F792}" type="doc">
      <dgm:prSet loTypeId="urn:microsoft.com/office/officeart/2005/8/layout/hList7#1" loCatId="list" qsTypeId="urn:microsoft.com/office/officeart/2005/8/quickstyle/simple2" qsCatId="simple" csTypeId="urn:microsoft.com/office/officeart/2005/8/colors/accent2_5" csCatId="accent2" phldr="1"/>
      <dgm:spPr/>
      <dgm:t>
        <a:bodyPr/>
        <a:lstStyle/>
        <a:p>
          <a:endParaRPr lang="en-US"/>
        </a:p>
      </dgm:t>
    </dgm:pt>
    <dgm:pt modelId="{8C44737D-7C89-484B-99F7-723ABB126806}">
      <dgm:prSet phldrT="[Text]" custT="1"/>
      <dgm:spPr/>
      <dgm:t>
        <a:bodyPr/>
        <a:lstStyle/>
        <a:p>
          <a:r>
            <a:rPr lang="en-US" sz="1400" b="1" dirty="0" smtClean="0"/>
            <a:t>Process 1</a:t>
          </a:r>
          <a:r>
            <a:rPr lang="en-US" sz="1200" dirty="0" smtClean="0"/>
            <a:t/>
          </a:r>
          <a:br>
            <a:rPr lang="en-US" sz="1200" dirty="0" smtClean="0"/>
          </a:br>
          <a:r>
            <a:rPr lang="en-US" sz="1000" dirty="0" smtClean="0">
              <a:latin typeface="+mn-lt"/>
            </a:rPr>
            <a:t>Decide which TEKS are going to be addressed for each unit.  We use our Learning Goals for this.</a:t>
          </a:r>
          <a:endParaRPr lang="en-US" sz="1000" dirty="0">
            <a:latin typeface="+mn-lt"/>
          </a:endParaRPr>
        </a:p>
      </dgm:t>
    </dgm:pt>
    <dgm:pt modelId="{7F2AA70F-07F2-44CE-8DF6-4315B1BE784A}" type="parTrans" cxnId="{314DF246-5FB0-4C0A-8F89-51C3AA349791}">
      <dgm:prSet/>
      <dgm:spPr/>
      <dgm:t>
        <a:bodyPr/>
        <a:lstStyle/>
        <a:p>
          <a:endParaRPr lang="en-US"/>
        </a:p>
      </dgm:t>
    </dgm:pt>
    <dgm:pt modelId="{527EBBDF-5C5E-4D1A-A241-C63EBDB6BFC2}" type="sibTrans" cxnId="{314DF246-5FB0-4C0A-8F89-51C3AA349791}">
      <dgm:prSet/>
      <dgm:spPr/>
      <dgm:t>
        <a:bodyPr/>
        <a:lstStyle/>
        <a:p>
          <a:endParaRPr lang="en-US"/>
        </a:p>
      </dgm:t>
    </dgm:pt>
    <dgm:pt modelId="{C592B503-4712-49ED-8888-B433D6CEE9DE}">
      <dgm:prSet phldrT="[Text]" custT="1"/>
      <dgm:spPr/>
      <dgm:t>
        <a:bodyPr/>
        <a:lstStyle/>
        <a:p>
          <a:r>
            <a:rPr lang="en-US" sz="1400" b="1" dirty="0" smtClean="0"/>
            <a:t>Process 2</a:t>
          </a:r>
          <a:r>
            <a:rPr lang="en-US" sz="1200" dirty="0" smtClean="0"/>
            <a:t/>
          </a:r>
          <a:br>
            <a:rPr lang="en-US" sz="1200" dirty="0" smtClean="0"/>
          </a:br>
          <a:r>
            <a:rPr lang="en-US" sz="1000" dirty="0" smtClean="0"/>
            <a:t>Write assessment   Each question should be aligned to our TEK and our learning goals.</a:t>
          </a:r>
          <a:endParaRPr lang="en-US" sz="1000" dirty="0"/>
        </a:p>
      </dgm:t>
    </dgm:pt>
    <dgm:pt modelId="{100D6B2D-0EF7-4E03-8E09-DA47F271BE5B}" type="parTrans" cxnId="{8AA65C55-54C6-45C5-8F48-6A5A9350A275}">
      <dgm:prSet/>
      <dgm:spPr/>
      <dgm:t>
        <a:bodyPr/>
        <a:lstStyle/>
        <a:p>
          <a:endParaRPr lang="en-US"/>
        </a:p>
      </dgm:t>
    </dgm:pt>
    <dgm:pt modelId="{9EC9805F-28C4-47DC-8DA8-3BAF38C6727B}" type="sibTrans" cxnId="{8AA65C55-54C6-45C5-8F48-6A5A9350A275}">
      <dgm:prSet/>
      <dgm:spPr/>
      <dgm:t>
        <a:bodyPr/>
        <a:lstStyle/>
        <a:p>
          <a:endParaRPr lang="en-US"/>
        </a:p>
      </dgm:t>
    </dgm:pt>
    <dgm:pt modelId="{BA8CDF2A-B8C2-48E1-B50E-6F3E19CCC8E1}">
      <dgm:prSet phldrT="[Text]" custT="1"/>
      <dgm:spPr/>
      <dgm:t>
        <a:bodyPr/>
        <a:lstStyle/>
        <a:p>
          <a:r>
            <a:rPr lang="en-US" sz="1400" b="1" dirty="0" smtClean="0"/>
            <a:t>Process 3</a:t>
          </a:r>
          <a:r>
            <a:rPr lang="en-US" sz="1200" dirty="0" smtClean="0"/>
            <a:t/>
          </a:r>
          <a:br>
            <a:rPr lang="en-US" sz="1200" dirty="0" smtClean="0"/>
          </a:br>
          <a:r>
            <a:rPr lang="en-US" sz="1000" dirty="0" smtClean="0"/>
            <a:t>Choose lessons that will teach to the  assessment.</a:t>
          </a:r>
          <a:endParaRPr lang="en-US" sz="1000" dirty="0"/>
        </a:p>
      </dgm:t>
    </dgm:pt>
    <dgm:pt modelId="{93EDB3B8-887E-4BF6-BF3F-53FA9A6687FD}" type="parTrans" cxnId="{A1A5AC90-1A45-4FFF-9FF1-B2984A605643}">
      <dgm:prSet/>
      <dgm:spPr/>
      <dgm:t>
        <a:bodyPr/>
        <a:lstStyle/>
        <a:p>
          <a:endParaRPr lang="en-US"/>
        </a:p>
      </dgm:t>
    </dgm:pt>
    <dgm:pt modelId="{C3D05DA7-3FAD-4AF3-B06F-22F3AAF4883A}" type="sibTrans" cxnId="{A1A5AC90-1A45-4FFF-9FF1-B2984A605643}">
      <dgm:prSet/>
      <dgm:spPr/>
      <dgm:t>
        <a:bodyPr/>
        <a:lstStyle/>
        <a:p>
          <a:endParaRPr lang="en-US"/>
        </a:p>
      </dgm:t>
    </dgm:pt>
    <dgm:pt modelId="{A04D31D4-0557-4535-A7E5-75B85FF83846}">
      <dgm:prSet phldrT="[Text]" custT="1"/>
      <dgm:spPr/>
      <dgm:t>
        <a:bodyPr/>
        <a:lstStyle/>
        <a:p>
          <a:r>
            <a:rPr lang="en-US" sz="1400" b="1" dirty="0" smtClean="0"/>
            <a:t>Process 4</a:t>
          </a:r>
          <a:r>
            <a:rPr lang="en-US" sz="1000" dirty="0" smtClean="0"/>
            <a:t/>
          </a:r>
          <a:br>
            <a:rPr lang="en-US" sz="1000" dirty="0" smtClean="0"/>
          </a:br>
          <a:r>
            <a:rPr lang="en-US" sz="1000" dirty="0" smtClean="0"/>
            <a:t>Lesson check to make sure it matches TEK and test.</a:t>
          </a:r>
          <a:endParaRPr lang="en-US" sz="1000" dirty="0"/>
        </a:p>
      </dgm:t>
    </dgm:pt>
    <dgm:pt modelId="{817C99DB-9CA6-41F2-8E6B-2CC3D7201AEB}" type="parTrans" cxnId="{058C4DE0-21C2-4BCD-AD33-401E1664B893}">
      <dgm:prSet/>
      <dgm:spPr/>
      <dgm:t>
        <a:bodyPr/>
        <a:lstStyle/>
        <a:p>
          <a:endParaRPr lang="en-US"/>
        </a:p>
      </dgm:t>
    </dgm:pt>
    <dgm:pt modelId="{05E82A5A-80FC-46C1-B1C8-BF252B91A5A0}" type="sibTrans" cxnId="{058C4DE0-21C2-4BCD-AD33-401E1664B893}">
      <dgm:prSet/>
      <dgm:spPr/>
      <dgm:t>
        <a:bodyPr/>
        <a:lstStyle/>
        <a:p>
          <a:endParaRPr lang="en-US"/>
        </a:p>
      </dgm:t>
    </dgm:pt>
    <dgm:pt modelId="{D8943863-1C0B-4E83-AB36-C6CFB527F9F4}" type="pres">
      <dgm:prSet presAssocID="{DD355DBC-0910-4E92-B118-F6DA60C0F792}" presName="Name0" presStyleCnt="0">
        <dgm:presLayoutVars>
          <dgm:dir/>
          <dgm:resizeHandles val="exact"/>
        </dgm:presLayoutVars>
      </dgm:prSet>
      <dgm:spPr/>
      <dgm:t>
        <a:bodyPr/>
        <a:lstStyle/>
        <a:p>
          <a:endParaRPr lang="en-US"/>
        </a:p>
      </dgm:t>
    </dgm:pt>
    <dgm:pt modelId="{098FC967-A1CC-4572-98C6-9498D467A3D6}" type="pres">
      <dgm:prSet presAssocID="{DD355DBC-0910-4E92-B118-F6DA60C0F792}" presName="fgShape" presStyleLbl="fgShp" presStyleIdx="0" presStyleCnt="1"/>
      <dgm:spPr/>
    </dgm:pt>
    <dgm:pt modelId="{055E6CFE-F2FD-4AFB-A748-79899408F45F}" type="pres">
      <dgm:prSet presAssocID="{DD355DBC-0910-4E92-B118-F6DA60C0F792}" presName="linComp" presStyleCnt="0"/>
      <dgm:spPr/>
    </dgm:pt>
    <dgm:pt modelId="{57CCFB31-852B-4506-93A2-68E4065BB8E2}" type="pres">
      <dgm:prSet presAssocID="{8C44737D-7C89-484B-99F7-723ABB126806}" presName="compNode" presStyleCnt="0"/>
      <dgm:spPr/>
    </dgm:pt>
    <dgm:pt modelId="{24CCCC64-5C96-42D7-BF15-6115F0688628}" type="pres">
      <dgm:prSet presAssocID="{8C44737D-7C89-484B-99F7-723ABB126806}" presName="bkgdShape" presStyleLbl="node1" presStyleIdx="0" presStyleCnt="4"/>
      <dgm:spPr/>
      <dgm:t>
        <a:bodyPr/>
        <a:lstStyle/>
        <a:p>
          <a:endParaRPr lang="en-US"/>
        </a:p>
      </dgm:t>
    </dgm:pt>
    <dgm:pt modelId="{9FD01386-82A2-4AB9-A07A-B3B75232F729}" type="pres">
      <dgm:prSet presAssocID="{8C44737D-7C89-484B-99F7-723ABB126806}" presName="nodeTx" presStyleLbl="node1" presStyleIdx="0" presStyleCnt="4">
        <dgm:presLayoutVars>
          <dgm:bulletEnabled val="1"/>
        </dgm:presLayoutVars>
      </dgm:prSet>
      <dgm:spPr/>
      <dgm:t>
        <a:bodyPr/>
        <a:lstStyle/>
        <a:p>
          <a:endParaRPr lang="en-US"/>
        </a:p>
      </dgm:t>
    </dgm:pt>
    <dgm:pt modelId="{BE77AFA2-A955-4626-8406-6386FED2D530}" type="pres">
      <dgm:prSet presAssocID="{8C44737D-7C89-484B-99F7-723ABB126806}" presName="invisiNode" presStyleLbl="node1" presStyleIdx="0" presStyleCnt="4"/>
      <dgm:spPr/>
    </dgm:pt>
    <dgm:pt modelId="{0436C7B4-44BC-4FFB-B1E9-86BEB798260B}" type="pres">
      <dgm:prSet presAssocID="{8C44737D-7C89-484B-99F7-723ABB126806}" presName="imagNode" presStyleLbl="fgImgPlace1" presStyleIdx="0" presStyleCnt="4"/>
      <dgm:spPr>
        <a:blipFill rotWithShape="0">
          <a:blip xmlns:r="http://schemas.openxmlformats.org/officeDocument/2006/relationships" r:embed="rId1"/>
          <a:stretch>
            <a:fillRect/>
          </a:stretch>
        </a:blipFill>
      </dgm:spPr>
      <dgm:t>
        <a:bodyPr/>
        <a:lstStyle/>
        <a:p>
          <a:endParaRPr lang="en-US"/>
        </a:p>
      </dgm:t>
    </dgm:pt>
    <dgm:pt modelId="{64A7DE08-9ABC-4184-AB9B-EBF082CFD08D}" type="pres">
      <dgm:prSet presAssocID="{527EBBDF-5C5E-4D1A-A241-C63EBDB6BFC2}" presName="sibTrans" presStyleLbl="sibTrans2D1" presStyleIdx="0" presStyleCnt="0"/>
      <dgm:spPr/>
      <dgm:t>
        <a:bodyPr/>
        <a:lstStyle/>
        <a:p>
          <a:endParaRPr lang="en-US"/>
        </a:p>
      </dgm:t>
    </dgm:pt>
    <dgm:pt modelId="{78297DF0-7D51-465B-8F09-40C01CB35652}" type="pres">
      <dgm:prSet presAssocID="{C592B503-4712-49ED-8888-B433D6CEE9DE}" presName="compNode" presStyleCnt="0"/>
      <dgm:spPr/>
    </dgm:pt>
    <dgm:pt modelId="{6CF5B907-0C84-40F7-8EBC-8A0D820869B5}" type="pres">
      <dgm:prSet presAssocID="{C592B503-4712-49ED-8888-B433D6CEE9DE}" presName="bkgdShape" presStyleLbl="node1" presStyleIdx="1" presStyleCnt="4"/>
      <dgm:spPr/>
      <dgm:t>
        <a:bodyPr/>
        <a:lstStyle/>
        <a:p>
          <a:endParaRPr lang="en-US"/>
        </a:p>
      </dgm:t>
    </dgm:pt>
    <dgm:pt modelId="{873CEAA4-B1EB-409F-BD37-9754A3D7C760}" type="pres">
      <dgm:prSet presAssocID="{C592B503-4712-49ED-8888-B433D6CEE9DE}" presName="nodeTx" presStyleLbl="node1" presStyleIdx="1" presStyleCnt="4">
        <dgm:presLayoutVars>
          <dgm:bulletEnabled val="1"/>
        </dgm:presLayoutVars>
      </dgm:prSet>
      <dgm:spPr/>
      <dgm:t>
        <a:bodyPr/>
        <a:lstStyle/>
        <a:p>
          <a:endParaRPr lang="en-US"/>
        </a:p>
      </dgm:t>
    </dgm:pt>
    <dgm:pt modelId="{988807A0-FC44-40D1-B7D7-8116D92E0E73}" type="pres">
      <dgm:prSet presAssocID="{C592B503-4712-49ED-8888-B433D6CEE9DE}" presName="invisiNode" presStyleLbl="node1" presStyleIdx="1" presStyleCnt="4"/>
      <dgm:spPr/>
    </dgm:pt>
    <dgm:pt modelId="{D7F1B56A-9743-437B-8B71-00850569076A}" type="pres">
      <dgm:prSet presAssocID="{C592B503-4712-49ED-8888-B433D6CEE9DE}" presName="imagNode" presStyleLbl="fgImgPlace1" presStyleIdx="1" presStyleCnt="4"/>
      <dgm:spPr>
        <a:blipFill rotWithShape="0">
          <a:blip xmlns:r="http://schemas.openxmlformats.org/officeDocument/2006/relationships" r:embed="rId2"/>
          <a:stretch>
            <a:fillRect/>
          </a:stretch>
        </a:blipFill>
      </dgm:spPr>
      <dgm:t>
        <a:bodyPr/>
        <a:lstStyle/>
        <a:p>
          <a:endParaRPr lang="en-US"/>
        </a:p>
      </dgm:t>
    </dgm:pt>
    <dgm:pt modelId="{997FF9D0-D4BA-4380-98EE-5569CD66E822}" type="pres">
      <dgm:prSet presAssocID="{9EC9805F-28C4-47DC-8DA8-3BAF38C6727B}" presName="sibTrans" presStyleLbl="sibTrans2D1" presStyleIdx="0" presStyleCnt="0"/>
      <dgm:spPr/>
      <dgm:t>
        <a:bodyPr/>
        <a:lstStyle/>
        <a:p>
          <a:endParaRPr lang="en-US"/>
        </a:p>
      </dgm:t>
    </dgm:pt>
    <dgm:pt modelId="{1071D782-0F84-419D-867A-99364619DA82}" type="pres">
      <dgm:prSet presAssocID="{BA8CDF2A-B8C2-48E1-B50E-6F3E19CCC8E1}" presName="compNode" presStyleCnt="0"/>
      <dgm:spPr/>
    </dgm:pt>
    <dgm:pt modelId="{322BC1C7-7341-4974-98C9-40ABC7A065C7}" type="pres">
      <dgm:prSet presAssocID="{BA8CDF2A-B8C2-48E1-B50E-6F3E19CCC8E1}" presName="bkgdShape" presStyleLbl="node1" presStyleIdx="2" presStyleCnt="4"/>
      <dgm:spPr/>
      <dgm:t>
        <a:bodyPr/>
        <a:lstStyle/>
        <a:p>
          <a:endParaRPr lang="en-US"/>
        </a:p>
      </dgm:t>
    </dgm:pt>
    <dgm:pt modelId="{FDB228F3-3B78-4E0E-B53F-14E4A5F2CB48}" type="pres">
      <dgm:prSet presAssocID="{BA8CDF2A-B8C2-48E1-B50E-6F3E19CCC8E1}" presName="nodeTx" presStyleLbl="node1" presStyleIdx="2" presStyleCnt="4">
        <dgm:presLayoutVars>
          <dgm:bulletEnabled val="1"/>
        </dgm:presLayoutVars>
      </dgm:prSet>
      <dgm:spPr/>
      <dgm:t>
        <a:bodyPr/>
        <a:lstStyle/>
        <a:p>
          <a:endParaRPr lang="en-US"/>
        </a:p>
      </dgm:t>
    </dgm:pt>
    <dgm:pt modelId="{EC2F7B39-A456-40E7-BAE6-6D26706A9F62}" type="pres">
      <dgm:prSet presAssocID="{BA8CDF2A-B8C2-48E1-B50E-6F3E19CCC8E1}" presName="invisiNode" presStyleLbl="node1" presStyleIdx="2" presStyleCnt="4"/>
      <dgm:spPr/>
    </dgm:pt>
    <dgm:pt modelId="{CEDCA7F9-536D-4C86-BA62-1BEE5D9249BD}" type="pres">
      <dgm:prSet presAssocID="{BA8CDF2A-B8C2-48E1-B50E-6F3E19CCC8E1}" presName="imagNode" presStyleLbl="fgImgPlace1" presStyleIdx="2" presStyleCnt="4"/>
      <dgm:spPr>
        <a:blipFill rotWithShape="0">
          <a:blip xmlns:r="http://schemas.openxmlformats.org/officeDocument/2006/relationships" r:embed="rId3"/>
          <a:stretch>
            <a:fillRect/>
          </a:stretch>
        </a:blipFill>
      </dgm:spPr>
      <dgm:t>
        <a:bodyPr/>
        <a:lstStyle/>
        <a:p>
          <a:endParaRPr lang="en-US"/>
        </a:p>
      </dgm:t>
    </dgm:pt>
    <dgm:pt modelId="{2D910766-D83B-4325-82B3-38588D66A6C7}" type="pres">
      <dgm:prSet presAssocID="{C3D05DA7-3FAD-4AF3-B06F-22F3AAF4883A}" presName="sibTrans" presStyleLbl="sibTrans2D1" presStyleIdx="0" presStyleCnt="0"/>
      <dgm:spPr/>
      <dgm:t>
        <a:bodyPr/>
        <a:lstStyle/>
        <a:p>
          <a:endParaRPr lang="en-US"/>
        </a:p>
      </dgm:t>
    </dgm:pt>
    <dgm:pt modelId="{B9632FE2-DB4D-48A6-B853-484A765A20E3}" type="pres">
      <dgm:prSet presAssocID="{A04D31D4-0557-4535-A7E5-75B85FF83846}" presName="compNode" presStyleCnt="0"/>
      <dgm:spPr/>
    </dgm:pt>
    <dgm:pt modelId="{33C70D97-FF37-462F-97A3-1B5C3B2A680C}" type="pres">
      <dgm:prSet presAssocID="{A04D31D4-0557-4535-A7E5-75B85FF83846}" presName="bkgdShape" presStyleLbl="node1" presStyleIdx="3" presStyleCnt="4"/>
      <dgm:spPr/>
      <dgm:t>
        <a:bodyPr/>
        <a:lstStyle/>
        <a:p>
          <a:endParaRPr lang="en-US"/>
        </a:p>
      </dgm:t>
    </dgm:pt>
    <dgm:pt modelId="{2AC76023-2ACD-4DDC-BB96-D95529DA3DFD}" type="pres">
      <dgm:prSet presAssocID="{A04D31D4-0557-4535-A7E5-75B85FF83846}" presName="nodeTx" presStyleLbl="node1" presStyleIdx="3" presStyleCnt="4">
        <dgm:presLayoutVars>
          <dgm:bulletEnabled val="1"/>
        </dgm:presLayoutVars>
      </dgm:prSet>
      <dgm:spPr/>
      <dgm:t>
        <a:bodyPr/>
        <a:lstStyle/>
        <a:p>
          <a:endParaRPr lang="en-US"/>
        </a:p>
      </dgm:t>
    </dgm:pt>
    <dgm:pt modelId="{F6ECA432-ED09-4F28-859C-8907FB43B527}" type="pres">
      <dgm:prSet presAssocID="{A04D31D4-0557-4535-A7E5-75B85FF83846}" presName="invisiNode" presStyleLbl="node1" presStyleIdx="3" presStyleCnt="4"/>
      <dgm:spPr/>
    </dgm:pt>
    <dgm:pt modelId="{D679FC51-2977-449C-B0CB-CAA410B4BB8E}" type="pres">
      <dgm:prSet presAssocID="{A04D31D4-0557-4535-A7E5-75B85FF83846}" presName="imagNode" presStyleLbl="fgImgPlace1" presStyleIdx="3" presStyleCnt="4"/>
      <dgm:spPr>
        <a:blipFill rotWithShape="0">
          <a:blip xmlns:r="http://schemas.openxmlformats.org/officeDocument/2006/relationships" r:embed="rId4"/>
          <a:stretch>
            <a:fillRect/>
          </a:stretch>
        </a:blipFill>
      </dgm:spPr>
      <dgm:t>
        <a:bodyPr/>
        <a:lstStyle/>
        <a:p>
          <a:endParaRPr lang="en-US"/>
        </a:p>
      </dgm:t>
    </dgm:pt>
  </dgm:ptLst>
  <dgm:cxnLst>
    <dgm:cxn modelId="{EC971FFA-95D3-4449-8952-0CBF0E0724FE}" type="presOf" srcId="{A04D31D4-0557-4535-A7E5-75B85FF83846}" destId="{2AC76023-2ACD-4DDC-BB96-D95529DA3DFD}" srcOrd="1" destOrd="0" presId="urn:microsoft.com/office/officeart/2005/8/layout/hList7#1"/>
    <dgm:cxn modelId="{38929178-4869-42B5-B9EF-76E05900E1AA}" type="presOf" srcId="{BA8CDF2A-B8C2-48E1-B50E-6F3E19CCC8E1}" destId="{FDB228F3-3B78-4E0E-B53F-14E4A5F2CB48}" srcOrd="1" destOrd="0" presId="urn:microsoft.com/office/officeart/2005/8/layout/hList7#1"/>
    <dgm:cxn modelId="{8AA65C55-54C6-45C5-8F48-6A5A9350A275}" srcId="{DD355DBC-0910-4E92-B118-F6DA60C0F792}" destId="{C592B503-4712-49ED-8888-B433D6CEE9DE}" srcOrd="1" destOrd="0" parTransId="{100D6B2D-0EF7-4E03-8E09-DA47F271BE5B}" sibTransId="{9EC9805F-28C4-47DC-8DA8-3BAF38C6727B}"/>
    <dgm:cxn modelId="{6F70DD9F-8BC2-49B2-8A61-3605FEF907E1}" type="presOf" srcId="{BA8CDF2A-B8C2-48E1-B50E-6F3E19CCC8E1}" destId="{322BC1C7-7341-4974-98C9-40ABC7A065C7}" srcOrd="0" destOrd="0" presId="urn:microsoft.com/office/officeart/2005/8/layout/hList7#1"/>
    <dgm:cxn modelId="{59974A0B-601B-4137-8682-BA184F5F0634}" type="presOf" srcId="{527EBBDF-5C5E-4D1A-A241-C63EBDB6BFC2}" destId="{64A7DE08-9ABC-4184-AB9B-EBF082CFD08D}" srcOrd="0" destOrd="0" presId="urn:microsoft.com/office/officeart/2005/8/layout/hList7#1"/>
    <dgm:cxn modelId="{5B8E2A37-3B6B-4BD0-9687-CE9F51C43172}" type="presOf" srcId="{9EC9805F-28C4-47DC-8DA8-3BAF38C6727B}" destId="{997FF9D0-D4BA-4380-98EE-5569CD66E822}" srcOrd="0" destOrd="0" presId="urn:microsoft.com/office/officeart/2005/8/layout/hList7#1"/>
    <dgm:cxn modelId="{14C0F04B-6AAA-4CAB-BA28-7D860D189469}" type="presOf" srcId="{C592B503-4712-49ED-8888-B433D6CEE9DE}" destId="{873CEAA4-B1EB-409F-BD37-9754A3D7C760}" srcOrd="1" destOrd="0" presId="urn:microsoft.com/office/officeart/2005/8/layout/hList7#1"/>
    <dgm:cxn modelId="{BEC5CA6A-658F-4834-97FC-9D1BABE7134F}" type="presOf" srcId="{C3D05DA7-3FAD-4AF3-B06F-22F3AAF4883A}" destId="{2D910766-D83B-4325-82B3-38588D66A6C7}" srcOrd="0" destOrd="0" presId="urn:microsoft.com/office/officeart/2005/8/layout/hList7#1"/>
    <dgm:cxn modelId="{23CC651A-6A0F-4087-9C22-837E450AFB98}" type="presOf" srcId="{DD355DBC-0910-4E92-B118-F6DA60C0F792}" destId="{D8943863-1C0B-4E83-AB36-C6CFB527F9F4}" srcOrd="0" destOrd="0" presId="urn:microsoft.com/office/officeart/2005/8/layout/hList7#1"/>
    <dgm:cxn modelId="{5E377B99-71B7-4342-86CA-6763CBD4C051}" type="presOf" srcId="{A04D31D4-0557-4535-A7E5-75B85FF83846}" destId="{33C70D97-FF37-462F-97A3-1B5C3B2A680C}" srcOrd="0" destOrd="0" presId="urn:microsoft.com/office/officeart/2005/8/layout/hList7#1"/>
    <dgm:cxn modelId="{314DF246-5FB0-4C0A-8F89-51C3AA349791}" srcId="{DD355DBC-0910-4E92-B118-F6DA60C0F792}" destId="{8C44737D-7C89-484B-99F7-723ABB126806}" srcOrd="0" destOrd="0" parTransId="{7F2AA70F-07F2-44CE-8DF6-4315B1BE784A}" sibTransId="{527EBBDF-5C5E-4D1A-A241-C63EBDB6BFC2}"/>
    <dgm:cxn modelId="{058C4DE0-21C2-4BCD-AD33-401E1664B893}" srcId="{DD355DBC-0910-4E92-B118-F6DA60C0F792}" destId="{A04D31D4-0557-4535-A7E5-75B85FF83846}" srcOrd="3" destOrd="0" parTransId="{817C99DB-9CA6-41F2-8E6B-2CC3D7201AEB}" sibTransId="{05E82A5A-80FC-46C1-B1C8-BF252B91A5A0}"/>
    <dgm:cxn modelId="{14E581F1-E05B-46FC-8EC0-AE36E467801C}" type="presOf" srcId="{8C44737D-7C89-484B-99F7-723ABB126806}" destId="{24CCCC64-5C96-42D7-BF15-6115F0688628}" srcOrd="0" destOrd="0" presId="urn:microsoft.com/office/officeart/2005/8/layout/hList7#1"/>
    <dgm:cxn modelId="{129ACDF9-5753-4566-8494-F60D89D9A55D}" type="presOf" srcId="{8C44737D-7C89-484B-99F7-723ABB126806}" destId="{9FD01386-82A2-4AB9-A07A-B3B75232F729}" srcOrd="1" destOrd="0" presId="urn:microsoft.com/office/officeart/2005/8/layout/hList7#1"/>
    <dgm:cxn modelId="{A1A5AC90-1A45-4FFF-9FF1-B2984A605643}" srcId="{DD355DBC-0910-4E92-B118-F6DA60C0F792}" destId="{BA8CDF2A-B8C2-48E1-B50E-6F3E19CCC8E1}" srcOrd="2" destOrd="0" parTransId="{93EDB3B8-887E-4BF6-BF3F-53FA9A6687FD}" sibTransId="{C3D05DA7-3FAD-4AF3-B06F-22F3AAF4883A}"/>
    <dgm:cxn modelId="{F714EF3D-E8BF-4816-BCF9-ACE2AC6F5D3A}" type="presOf" srcId="{C592B503-4712-49ED-8888-B433D6CEE9DE}" destId="{6CF5B907-0C84-40F7-8EBC-8A0D820869B5}" srcOrd="0" destOrd="0" presId="urn:microsoft.com/office/officeart/2005/8/layout/hList7#1"/>
    <dgm:cxn modelId="{76CD71E6-8559-4D65-9E58-5C3582FF8AEF}" type="presParOf" srcId="{D8943863-1C0B-4E83-AB36-C6CFB527F9F4}" destId="{098FC967-A1CC-4572-98C6-9498D467A3D6}" srcOrd="0" destOrd="0" presId="urn:microsoft.com/office/officeart/2005/8/layout/hList7#1"/>
    <dgm:cxn modelId="{C05EB5BF-0469-4210-9CBF-2112D65E258F}" type="presParOf" srcId="{D8943863-1C0B-4E83-AB36-C6CFB527F9F4}" destId="{055E6CFE-F2FD-4AFB-A748-79899408F45F}" srcOrd="1" destOrd="0" presId="urn:microsoft.com/office/officeart/2005/8/layout/hList7#1"/>
    <dgm:cxn modelId="{89EE9E24-FC52-4B2E-963D-55F182899504}" type="presParOf" srcId="{055E6CFE-F2FD-4AFB-A748-79899408F45F}" destId="{57CCFB31-852B-4506-93A2-68E4065BB8E2}" srcOrd="0" destOrd="0" presId="urn:microsoft.com/office/officeart/2005/8/layout/hList7#1"/>
    <dgm:cxn modelId="{099720B5-6E7C-403B-86F0-914ED87BF371}" type="presParOf" srcId="{57CCFB31-852B-4506-93A2-68E4065BB8E2}" destId="{24CCCC64-5C96-42D7-BF15-6115F0688628}" srcOrd="0" destOrd="0" presId="urn:microsoft.com/office/officeart/2005/8/layout/hList7#1"/>
    <dgm:cxn modelId="{AA845A62-5946-4C83-A6BC-69C38F278E76}" type="presParOf" srcId="{57CCFB31-852B-4506-93A2-68E4065BB8E2}" destId="{9FD01386-82A2-4AB9-A07A-B3B75232F729}" srcOrd="1" destOrd="0" presId="urn:microsoft.com/office/officeart/2005/8/layout/hList7#1"/>
    <dgm:cxn modelId="{A709F62E-1CE0-4692-AA32-78DEBE45048D}" type="presParOf" srcId="{57CCFB31-852B-4506-93A2-68E4065BB8E2}" destId="{BE77AFA2-A955-4626-8406-6386FED2D530}" srcOrd="2" destOrd="0" presId="urn:microsoft.com/office/officeart/2005/8/layout/hList7#1"/>
    <dgm:cxn modelId="{976798F1-8B01-46FC-B8B1-FC3DAC05A3EE}" type="presParOf" srcId="{57CCFB31-852B-4506-93A2-68E4065BB8E2}" destId="{0436C7B4-44BC-4FFB-B1E9-86BEB798260B}" srcOrd="3" destOrd="0" presId="urn:microsoft.com/office/officeart/2005/8/layout/hList7#1"/>
    <dgm:cxn modelId="{38FD14E3-A56B-470B-BB05-92FE06EB2968}" type="presParOf" srcId="{055E6CFE-F2FD-4AFB-A748-79899408F45F}" destId="{64A7DE08-9ABC-4184-AB9B-EBF082CFD08D}" srcOrd="1" destOrd="0" presId="urn:microsoft.com/office/officeart/2005/8/layout/hList7#1"/>
    <dgm:cxn modelId="{B049D0A8-53ED-4884-AF80-7CCE37FF4E22}" type="presParOf" srcId="{055E6CFE-F2FD-4AFB-A748-79899408F45F}" destId="{78297DF0-7D51-465B-8F09-40C01CB35652}" srcOrd="2" destOrd="0" presId="urn:microsoft.com/office/officeart/2005/8/layout/hList7#1"/>
    <dgm:cxn modelId="{F70B7CEE-C5C6-4BB8-86A7-0F7A68594AB5}" type="presParOf" srcId="{78297DF0-7D51-465B-8F09-40C01CB35652}" destId="{6CF5B907-0C84-40F7-8EBC-8A0D820869B5}" srcOrd="0" destOrd="0" presId="urn:microsoft.com/office/officeart/2005/8/layout/hList7#1"/>
    <dgm:cxn modelId="{CA2A32C6-8881-407B-B409-F02939F88E3F}" type="presParOf" srcId="{78297DF0-7D51-465B-8F09-40C01CB35652}" destId="{873CEAA4-B1EB-409F-BD37-9754A3D7C760}" srcOrd="1" destOrd="0" presId="urn:microsoft.com/office/officeart/2005/8/layout/hList7#1"/>
    <dgm:cxn modelId="{EB9580BB-CF7B-4897-BA67-328928D5FFCD}" type="presParOf" srcId="{78297DF0-7D51-465B-8F09-40C01CB35652}" destId="{988807A0-FC44-40D1-B7D7-8116D92E0E73}" srcOrd="2" destOrd="0" presId="urn:microsoft.com/office/officeart/2005/8/layout/hList7#1"/>
    <dgm:cxn modelId="{0172F280-D1AB-4D8C-8936-D5AB51AEBD28}" type="presParOf" srcId="{78297DF0-7D51-465B-8F09-40C01CB35652}" destId="{D7F1B56A-9743-437B-8B71-00850569076A}" srcOrd="3" destOrd="0" presId="urn:microsoft.com/office/officeart/2005/8/layout/hList7#1"/>
    <dgm:cxn modelId="{D47090D5-3330-4A03-9E8B-B4B4F23512EF}" type="presParOf" srcId="{055E6CFE-F2FD-4AFB-A748-79899408F45F}" destId="{997FF9D0-D4BA-4380-98EE-5569CD66E822}" srcOrd="3" destOrd="0" presId="urn:microsoft.com/office/officeart/2005/8/layout/hList7#1"/>
    <dgm:cxn modelId="{EA05BC8C-8EC6-494E-A20B-ADE729245C90}" type="presParOf" srcId="{055E6CFE-F2FD-4AFB-A748-79899408F45F}" destId="{1071D782-0F84-419D-867A-99364619DA82}" srcOrd="4" destOrd="0" presId="urn:microsoft.com/office/officeart/2005/8/layout/hList7#1"/>
    <dgm:cxn modelId="{DA632233-F98E-409F-92DF-C44E7E7B487A}" type="presParOf" srcId="{1071D782-0F84-419D-867A-99364619DA82}" destId="{322BC1C7-7341-4974-98C9-40ABC7A065C7}" srcOrd="0" destOrd="0" presId="urn:microsoft.com/office/officeart/2005/8/layout/hList7#1"/>
    <dgm:cxn modelId="{E10FEA5B-9FEE-45DD-ABE4-38A2F9AFFAA0}" type="presParOf" srcId="{1071D782-0F84-419D-867A-99364619DA82}" destId="{FDB228F3-3B78-4E0E-B53F-14E4A5F2CB48}" srcOrd="1" destOrd="0" presId="urn:microsoft.com/office/officeart/2005/8/layout/hList7#1"/>
    <dgm:cxn modelId="{62642978-C752-4C72-862E-C22BC5030E31}" type="presParOf" srcId="{1071D782-0F84-419D-867A-99364619DA82}" destId="{EC2F7B39-A456-40E7-BAE6-6D26706A9F62}" srcOrd="2" destOrd="0" presId="urn:microsoft.com/office/officeart/2005/8/layout/hList7#1"/>
    <dgm:cxn modelId="{73029B77-5877-433E-99C9-DBC95D0DF6D0}" type="presParOf" srcId="{1071D782-0F84-419D-867A-99364619DA82}" destId="{CEDCA7F9-536D-4C86-BA62-1BEE5D9249BD}" srcOrd="3" destOrd="0" presId="urn:microsoft.com/office/officeart/2005/8/layout/hList7#1"/>
    <dgm:cxn modelId="{072FF250-99EA-42FC-BEA3-0BA21EA1C021}" type="presParOf" srcId="{055E6CFE-F2FD-4AFB-A748-79899408F45F}" destId="{2D910766-D83B-4325-82B3-38588D66A6C7}" srcOrd="5" destOrd="0" presId="urn:microsoft.com/office/officeart/2005/8/layout/hList7#1"/>
    <dgm:cxn modelId="{C5722936-A886-4382-8D18-B79176B0701F}" type="presParOf" srcId="{055E6CFE-F2FD-4AFB-A748-79899408F45F}" destId="{B9632FE2-DB4D-48A6-B853-484A765A20E3}" srcOrd="6" destOrd="0" presId="urn:microsoft.com/office/officeart/2005/8/layout/hList7#1"/>
    <dgm:cxn modelId="{CC3C1919-3438-403A-A101-E9B5356779C6}" type="presParOf" srcId="{B9632FE2-DB4D-48A6-B853-484A765A20E3}" destId="{33C70D97-FF37-462F-97A3-1B5C3B2A680C}" srcOrd="0" destOrd="0" presId="urn:microsoft.com/office/officeart/2005/8/layout/hList7#1"/>
    <dgm:cxn modelId="{8FD5BFBB-1913-47AE-B298-C5753239D915}" type="presParOf" srcId="{B9632FE2-DB4D-48A6-B853-484A765A20E3}" destId="{2AC76023-2ACD-4DDC-BB96-D95529DA3DFD}" srcOrd="1" destOrd="0" presId="urn:microsoft.com/office/officeart/2005/8/layout/hList7#1"/>
    <dgm:cxn modelId="{4922E9C7-2F66-4B92-888E-6E961A438EA4}" type="presParOf" srcId="{B9632FE2-DB4D-48A6-B853-484A765A20E3}" destId="{F6ECA432-ED09-4F28-859C-8907FB43B527}" srcOrd="2" destOrd="0" presId="urn:microsoft.com/office/officeart/2005/8/layout/hList7#1"/>
    <dgm:cxn modelId="{E124DF12-3A81-4C53-9F73-7D80CAF47104}" type="presParOf" srcId="{B9632FE2-DB4D-48A6-B853-484A765A20E3}" destId="{D679FC51-2977-449C-B0CB-CAA410B4BB8E}" srcOrd="3" destOrd="0" presId="urn:microsoft.com/office/officeart/2005/8/layout/hList7#1"/>
  </dgm:cxnLst>
  <dgm:bg>
    <a:noFill/>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AD8522-E1D8-4100-9F9C-B922C6893C90}" type="doc">
      <dgm:prSet loTypeId="urn:microsoft.com/office/officeart/2005/8/layout/vProcess5" loCatId="process" qsTypeId="urn:microsoft.com/office/officeart/2005/8/quickstyle/simple2" qsCatId="simple" csTypeId="urn:microsoft.com/office/officeart/2005/8/colors/accent2_5" csCatId="accent2" phldr="1"/>
      <dgm:spPr/>
      <dgm:t>
        <a:bodyPr/>
        <a:lstStyle/>
        <a:p>
          <a:endParaRPr lang="en-US"/>
        </a:p>
      </dgm:t>
    </dgm:pt>
    <dgm:pt modelId="{EC912083-46BA-47EC-834F-B53C28E6D0BD}">
      <dgm:prSet phldrT="[Text]" custT="1"/>
      <dgm:spPr/>
      <dgm:t>
        <a:bodyPr/>
        <a:lstStyle/>
        <a:p>
          <a:r>
            <a:rPr lang="en-US" sz="1600" baseline="0" dirty="0" smtClean="0"/>
            <a:t>Stage 1</a:t>
          </a:r>
          <a:endParaRPr lang="en-US" sz="1600" baseline="0" dirty="0"/>
        </a:p>
      </dgm:t>
    </dgm:pt>
    <dgm:pt modelId="{F1078060-4F1D-4792-900A-9DC3C71D1776}" type="parTrans" cxnId="{58B63ADD-6CB4-4181-ADBB-3F961B5EAB75}">
      <dgm:prSet/>
      <dgm:spPr/>
      <dgm:t>
        <a:bodyPr/>
        <a:lstStyle/>
        <a:p>
          <a:endParaRPr lang="en-US"/>
        </a:p>
      </dgm:t>
    </dgm:pt>
    <dgm:pt modelId="{B4159C30-DBE3-473F-B6E7-4D39883C930F}" type="sibTrans" cxnId="{58B63ADD-6CB4-4181-ADBB-3F961B5EAB75}">
      <dgm:prSet/>
      <dgm:spPr/>
      <dgm:t>
        <a:bodyPr/>
        <a:lstStyle/>
        <a:p>
          <a:endParaRPr lang="en-US"/>
        </a:p>
      </dgm:t>
    </dgm:pt>
    <dgm:pt modelId="{F0ED2BDD-5EFF-4B2D-AF97-3470E2C34E25}">
      <dgm:prSet phldrT="[Text]" custT="1"/>
      <dgm:spPr/>
      <dgm:t>
        <a:bodyPr/>
        <a:lstStyle/>
        <a:p>
          <a:r>
            <a:rPr lang="en-US" sz="1600" baseline="0" dirty="0" smtClean="0"/>
            <a:t>Stage 2</a:t>
          </a:r>
          <a:endParaRPr lang="en-US" sz="1600" dirty="0"/>
        </a:p>
      </dgm:t>
    </dgm:pt>
    <dgm:pt modelId="{7BF5762E-CA5A-4A96-8A1D-4699EADF930C}" type="parTrans" cxnId="{F016BFB9-37DA-4093-BD60-A308E45ECEEC}">
      <dgm:prSet/>
      <dgm:spPr/>
      <dgm:t>
        <a:bodyPr/>
        <a:lstStyle/>
        <a:p>
          <a:endParaRPr lang="en-US"/>
        </a:p>
      </dgm:t>
    </dgm:pt>
    <dgm:pt modelId="{6D32A681-E82D-4E18-A176-1E4E849D3EF8}" type="sibTrans" cxnId="{F016BFB9-37DA-4093-BD60-A308E45ECEEC}">
      <dgm:prSet/>
      <dgm:spPr/>
      <dgm:t>
        <a:bodyPr/>
        <a:lstStyle/>
        <a:p>
          <a:endParaRPr lang="en-US"/>
        </a:p>
      </dgm:t>
    </dgm:pt>
    <dgm:pt modelId="{1E1A8527-A3B0-4204-9526-E7C9685F8CBD}">
      <dgm:prSet phldrT="[Text]" custT="1"/>
      <dgm:spPr/>
      <dgm:t>
        <a:bodyPr/>
        <a:lstStyle/>
        <a:p>
          <a:r>
            <a:rPr lang="en-US" sz="1600" dirty="0" smtClean="0"/>
            <a:t>Stage 4</a:t>
          </a:r>
          <a:endParaRPr lang="en-US" sz="1600" dirty="0"/>
        </a:p>
      </dgm:t>
    </dgm:pt>
    <dgm:pt modelId="{F7FCF020-7ACD-4A24-BC78-D1D976F069E0}" type="parTrans" cxnId="{AAD415A9-6971-4C21-BBCC-8CD0BC8727B5}">
      <dgm:prSet/>
      <dgm:spPr/>
      <dgm:t>
        <a:bodyPr/>
        <a:lstStyle/>
        <a:p>
          <a:endParaRPr lang="en-US"/>
        </a:p>
      </dgm:t>
    </dgm:pt>
    <dgm:pt modelId="{45220C32-92E3-4D99-B720-31149B16D515}" type="sibTrans" cxnId="{AAD415A9-6971-4C21-BBCC-8CD0BC8727B5}">
      <dgm:prSet/>
      <dgm:spPr/>
      <dgm:t>
        <a:bodyPr/>
        <a:lstStyle/>
        <a:p>
          <a:endParaRPr lang="en-US"/>
        </a:p>
      </dgm:t>
    </dgm:pt>
    <dgm:pt modelId="{EE33DF1E-8F9C-4334-A6A3-B26F6CC659C7}">
      <dgm:prSet phldrT="[Text]" custT="1"/>
      <dgm:spPr/>
      <dgm:t>
        <a:bodyPr/>
        <a:lstStyle/>
        <a:p>
          <a:r>
            <a:rPr lang="en-US" sz="1600" dirty="0" smtClean="0"/>
            <a:t>Stage 3</a:t>
          </a:r>
          <a:endParaRPr lang="en-US" sz="1600" dirty="0"/>
        </a:p>
      </dgm:t>
    </dgm:pt>
    <dgm:pt modelId="{7089E595-419A-443B-BD31-B556AE9E259C}" type="parTrans" cxnId="{17FB83F0-2F8F-4FF0-B937-9220DFDF4A9F}">
      <dgm:prSet/>
      <dgm:spPr/>
      <dgm:t>
        <a:bodyPr/>
        <a:lstStyle/>
        <a:p>
          <a:endParaRPr lang="en-US"/>
        </a:p>
      </dgm:t>
    </dgm:pt>
    <dgm:pt modelId="{DB4F21EA-D11D-4A25-BF88-2413959F8ED0}" type="sibTrans" cxnId="{17FB83F0-2F8F-4FF0-B937-9220DFDF4A9F}">
      <dgm:prSet/>
      <dgm:spPr/>
      <dgm:t>
        <a:bodyPr/>
        <a:lstStyle/>
        <a:p>
          <a:endParaRPr lang="en-US"/>
        </a:p>
      </dgm:t>
    </dgm:pt>
    <dgm:pt modelId="{80401E7A-BCB9-4D10-B973-D16B066B8206}">
      <dgm:prSet custT="1"/>
      <dgm:spPr/>
      <dgm:t>
        <a:bodyPr/>
        <a:lstStyle/>
        <a:p>
          <a:r>
            <a:rPr lang="en-US" sz="1400" dirty="0" smtClean="0"/>
            <a:t>Do a really cool PowerPoint and presentation at TCSS.</a:t>
          </a:r>
          <a:endParaRPr lang="en-US" sz="1400" dirty="0"/>
        </a:p>
      </dgm:t>
    </dgm:pt>
    <dgm:pt modelId="{09CEE983-00E4-4D26-953E-9014106D0C3B}" type="parTrans" cxnId="{1879F377-FBB0-4E18-ABF6-277400CD8E4C}">
      <dgm:prSet/>
      <dgm:spPr/>
      <dgm:t>
        <a:bodyPr/>
        <a:lstStyle/>
        <a:p>
          <a:endParaRPr lang="en-US"/>
        </a:p>
      </dgm:t>
    </dgm:pt>
    <dgm:pt modelId="{FADF3F86-C65F-4388-8706-696CFEF2D729}" type="sibTrans" cxnId="{1879F377-FBB0-4E18-ABF6-277400CD8E4C}">
      <dgm:prSet/>
      <dgm:spPr/>
      <dgm:t>
        <a:bodyPr/>
        <a:lstStyle/>
        <a:p>
          <a:endParaRPr lang="en-US"/>
        </a:p>
      </dgm:t>
    </dgm:pt>
    <dgm:pt modelId="{2E047BE2-D293-4BCC-8851-55ADCCC94919}">
      <dgm:prSet custT="1"/>
      <dgm:spPr/>
      <dgm:t>
        <a:bodyPr/>
        <a:lstStyle/>
        <a:p>
          <a:r>
            <a:rPr lang="en-US" sz="1400" dirty="0" smtClean="0"/>
            <a:t>Give all World Cultures Teachers an invitation to join our Wiki.</a:t>
          </a:r>
          <a:endParaRPr lang="en-US" sz="1400" dirty="0"/>
        </a:p>
      </dgm:t>
    </dgm:pt>
    <dgm:pt modelId="{3A995F21-C7E6-42C8-B404-7B3CB1EE3828}" type="parTrans" cxnId="{BCB2650E-2F39-4302-AB71-091B8B0D0D6B}">
      <dgm:prSet/>
      <dgm:spPr/>
      <dgm:t>
        <a:bodyPr/>
        <a:lstStyle/>
        <a:p>
          <a:endParaRPr lang="en-US"/>
        </a:p>
      </dgm:t>
    </dgm:pt>
    <dgm:pt modelId="{B85A5EC9-8F9D-42D2-8C4D-38E10F3ADD5B}" type="sibTrans" cxnId="{BCB2650E-2F39-4302-AB71-091B8B0D0D6B}">
      <dgm:prSet/>
      <dgm:spPr/>
      <dgm:t>
        <a:bodyPr/>
        <a:lstStyle/>
        <a:p>
          <a:endParaRPr lang="en-US"/>
        </a:p>
      </dgm:t>
    </dgm:pt>
    <dgm:pt modelId="{AEB23AF3-8D07-47CF-89E5-2A8CA015F217}">
      <dgm:prSet custT="1"/>
      <dgm:spPr/>
      <dgm:t>
        <a:bodyPr/>
        <a:lstStyle/>
        <a:p>
          <a:r>
            <a:rPr lang="en-US" sz="1400" dirty="0" smtClean="0"/>
            <a:t>Really smart and innovating World Cultures teachers start sharing lessons and ideas on the Wiki.</a:t>
          </a:r>
          <a:endParaRPr lang="en-US" sz="1400" dirty="0"/>
        </a:p>
      </dgm:t>
    </dgm:pt>
    <dgm:pt modelId="{79ABEE43-7BBF-444D-8071-D01BAE59D719}" type="parTrans" cxnId="{FBCC6080-D54B-4E97-ACEA-64D4252B2733}">
      <dgm:prSet/>
      <dgm:spPr/>
      <dgm:t>
        <a:bodyPr/>
        <a:lstStyle/>
        <a:p>
          <a:endParaRPr lang="en-US"/>
        </a:p>
      </dgm:t>
    </dgm:pt>
    <dgm:pt modelId="{4A4464B4-1A10-4BA5-83ED-921EEEE3D0EE}" type="sibTrans" cxnId="{FBCC6080-D54B-4E97-ACEA-64D4252B2733}">
      <dgm:prSet/>
      <dgm:spPr/>
      <dgm:t>
        <a:bodyPr/>
        <a:lstStyle/>
        <a:p>
          <a:endParaRPr lang="en-US"/>
        </a:p>
      </dgm:t>
    </dgm:pt>
    <dgm:pt modelId="{E6009B91-2704-480F-AD87-3FFBC80A015A}">
      <dgm:prSet custT="1"/>
      <dgm:spPr/>
      <dgm:t>
        <a:bodyPr/>
        <a:lstStyle/>
        <a:p>
          <a:r>
            <a:rPr lang="en-US" sz="1400" dirty="0" smtClean="0"/>
            <a:t>World domination, or at least a collaborative effort to teach World Cultures!</a:t>
          </a:r>
          <a:endParaRPr lang="en-US" sz="1400" dirty="0"/>
        </a:p>
      </dgm:t>
    </dgm:pt>
    <dgm:pt modelId="{580AC03A-443E-48C1-B94C-78A567EE4F50}" type="parTrans" cxnId="{68610A71-0FDD-4EE6-8893-6797332CCA22}">
      <dgm:prSet/>
      <dgm:spPr/>
      <dgm:t>
        <a:bodyPr/>
        <a:lstStyle/>
        <a:p>
          <a:endParaRPr lang="en-US"/>
        </a:p>
      </dgm:t>
    </dgm:pt>
    <dgm:pt modelId="{6BBC8980-E19B-4DFB-9F06-4F89F17E94E7}" type="sibTrans" cxnId="{68610A71-0FDD-4EE6-8893-6797332CCA22}">
      <dgm:prSet/>
      <dgm:spPr/>
      <dgm:t>
        <a:bodyPr/>
        <a:lstStyle/>
        <a:p>
          <a:endParaRPr lang="en-US"/>
        </a:p>
      </dgm:t>
    </dgm:pt>
    <dgm:pt modelId="{BB850E98-07A9-4E7E-965D-94AB3676B12B}" type="pres">
      <dgm:prSet presAssocID="{1BAD8522-E1D8-4100-9F9C-B922C6893C90}" presName="outerComposite" presStyleCnt="0">
        <dgm:presLayoutVars>
          <dgm:chMax val="5"/>
          <dgm:dir/>
          <dgm:resizeHandles val="exact"/>
        </dgm:presLayoutVars>
      </dgm:prSet>
      <dgm:spPr/>
      <dgm:t>
        <a:bodyPr/>
        <a:lstStyle/>
        <a:p>
          <a:endParaRPr lang="en-US"/>
        </a:p>
      </dgm:t>
    </dgm:pt>
    <dgm:pt modelId="{90316031-6528-470C-8D0C-04BE86F2A744}" type="pres">
      <dgm:prSet presAssocID="{1BAD8522-E1D8-4100-9F9C-B922C6893C90}" presName="dummyMaxCanvas" presStyleCnt="0">
        <dgm:presLayoutVars/>
      </dgm:prSet>
      <dgm:spPr/>
      <dgm:t>
        <a:bodyPr/>
        <a:lstStyle/>
        <a:p>
          <a:endParaRPr lang="en-US"/>
        </a:p>
      </dgm:t>
    </dgm:pt>
    <dgm:pt modelId="{9AD7B99D-BE1A-43B7-A8BC-D1DFCB83D81C}" type="pres">
      <dgm:prSet presAssocID="{1BAD8522-E1D8-4100-9F9C-B922C6893C90}" presName="FourNodes_1" presStyleLbl="node1" presStyleIdx="0" presStyleCnt="4">
        <dgm:presLayoutVars>
          <dgm:bulletEnabled val="1"/>
        </dgm:presLayoutVars>
      </dgm:prSet>
      <dgm:spPr/>
      <dgm:t>
        <a:bodyPr/>
        <a:lstStyle/>
        <a:p>
          <a:endParaRPr lang="en-US"/>
        </a:p>
      </dgm:t>
    </dgm:pt>
    <dgm:pt modelId="{19F8AD78-9AD1-4242-8500-750DB4531421}" type="pres">
      <dgm:prSet presAssocID="{1BAD8522-E1D8-4100-9F9C-B922C6893C90}" presName="FourNodes_2" presStyleLbl="node1" presStyleIdx="1" presStyleCnt="4">
        <dgm:presLayoutVars>
          <dgm:bulletEnabled val="1"/>
        </dgm:presLayoutVars>
      </dgm:prSet>
      <dgm:spPr/>
      <dgm:t>
        <a:bodyPr/>
        <a:lstStyle/>
        <a:p>
          <a:endParaRPr lang="en-US"/>
        </a:p>
      </dgm:t>
    </dgm:pt>
    <dgm:pt modelId="{A289F40D-48F4-4D47-B04F-26532AE85D72}" type="pres">
      <dgm:prSet presAssocID="{1BAD8522-E1D8-4100-9F9C-B922C6893C90}" presName="FourNodes_3" presStyleLbl="node1" presStyleIdx="2" presStyleCnt="4">
        <dgm:presLayoutVars>
          <dgm:bulletEnabled val="1"/>
        </dgm:presLayoutVars>
      </dgm:prSet>
      <dgm:spPr/>
      <dgm:t>
        <a:bodyPr/>
        <a:lstStyle/>
        <a:p>
          <a:endParaRPr lang="en-US"/>
        </a:p>
      </dgm:t>
    </dgm:pt>
    <dgm:pt modelId="{FB1E1DA4-6477-4999-8B5F-ED631F710D7D}" type="pres">
      <dgm:prSet presAssocID="{1BAD8522-E1D8-4100-9F9C-B922C6893C90}" presName="FourNodes_4" presStyleLbl="node1" presStyleIdx="3" presStyleCnt="4">
        <dgm:presLayoutVars>
          <dgm:bulletEnabled val="1"/>
        </dgm:presLayoutVars>
      </dgm:prSet>
      <dgm:spPr/>
      <dgm:t>
        <a:bodyPr/>
        <a:lstStyle/>
        <a:p>
          <a:endParaRPr lang="en-US"/>
        </a:p>
      </dgm:t>
    </dgm:pt>
    <dgm:pt modelId="{DD965A54-D03C-46D0-83A1-B605358D9587}" type="pres">
      <dgm:prSet presAssocID="{1BAD8522-E1D8-4100-9F9C-B922C6893C90}" presName="FourConn_1-2" presStyleLbl="fgAccFollowNode1" presStyleIdx="0" presStyleCnt="3">
        <dgm:presLayoutVars>
          <dgm:bulletEnabled val="1"/>
        </dgm:presLayoutVars>
      </dgm:prSet>
      <dgm:spPr/>
      <dgm:t>
        <a:bodyPr/>
        <a:lstStyle/>
        <a:p>
          <a:endParaRPr lang="en-US"/>
        </a:p>
      </dgm:t>
    </dgm:pt>
    <dgm:pt modelId="{08B8413A-9778-4111-AAFD-657C0C7E1739}" type="pres">
      <dgm:prSet presAssocID="{1BAD8522-E1D8-4100-9F9C-B922C6893C90}" presName="FourConn_2-3" presStyleLbl="fgAccFollowNode1" presStyleIdx="1" presStyleCnt="3">
        <dgm:presLayoutVars>
          <dgm:bulletEnabled val="1"/>
        </dgm:presLayoutVars>
      </dgm:prSet>
      <dgm:spPr/>
      <dgm:t>
        <a:bodyPr/>
        <a:lstStyle/>
        <a:p>
          <a:endParaRPr lang="en-US"/>
        </a:p>
      </dgm:t>
    </dgm:pt>
    <dgm:pt modelId="{63324664-786A-431F-B17F-56A70F8E5B2E}" type="pres">
      <dgm:prSet presAssocID="{1BAD8522-E1D8-4100-9F9C-B922C6893C90}" presName="FourConn_3-4" presStyleLbl="fgAccFollowNode1" presStyleIdx="2" presStyleCnt="3">
        <dgm:presLayoutVars>
          <dgm:bulletEnabled val="1"/>
        </dgm:presLayoutVars>
      </dgm:prSet>
      <dgm:spPr/>
      <dgm:t>
        <a:bodyPr/>
        <a:lstStyle/>
        <a:p>
          <a:endParaRPr lang="en-US"/>
        </a:p>
      </dgm:t>
    </dgm:pt>
    <dgm:pt modelId="{10C31F78-BA1C-4AE6-AAC7-F4CEDEE4509D}" type="pres">
      <dgm:prSet presAssocID="{1BAD8522-E1D8-4100-9F9C-B922C6893C90}" presName="FourNodes_1_text" presStyleLbl="node1" presStyleIdx="3" presStyleCnt="4">
        <dgm:presLayoutVars>
          <dgm:bulletEnabled val="1"/>
        </dgm:presLayoutVars>
      </dgm:prSet>
      <dgm:spPr/>
      <dgm:t>
        <a:bodyPr/>
        <a:lstStyle/>
        <a:p>
          <a:endParaRPr lang="en-US"/>
        </a:p>
      </dgm:t>
    </dgm:pt>
    <dgm:pt modelId="{57DBCC0B-2BE1-4764-93CB-D849978182CA}" type="pres">
      <dgm:prSet presAssocID="{1BAD8522-E1D8-4100-9F9C-B922C6893C90}" presName="FourNodes_2_text" presStyleLbl="node1" presStyleIdx="3" presStyleCnt="4">
        <dgm:presLayoutVars>
          <dgm:bulletEnabled val="1"/>
        </dgm:presLayoutVars>
      </dgm:prSet>
      <dgm:spPr/>
      <dgm:t>
        <a:bodyPr/>
        <a:lstStyle/>
        <a:p>
          <a:endParaRPr lang="en-US"/>
        </a:p>
      </dgm:t>
    </dgm:pt>
    <dgm:pt modelId="{E02E5316-68CD-4B75-95AD-ED9E629B8237}" type="pres">
      <dgm:prSet presAssocID="{1BAD8522-E1D8-4100-9F9C-B922C6893C90}" presName="FourNodes_3_text" presStyleLbl="node1" presStyleIdx="3" presStyleCnt="4">
        <dgm:presLayoutVars>
          <dgm:bulletEnabled val="1"/>
        </dgm:presLayoutVars>
      </dgm:prSet>
      <dgm:spPr/>
      <dgm:t>
        <a:bodyPr/>
        <a:lstStyle/>
        <a:p>
          <a:endParaRPr lang="en-US"/>
        </a:p>
      </dgm:t>
    </dgm:pt>
    <dgm:pt modelId="{8D0C063B-554E-4EF5-822B-A07A69BF0B7B}" type="pres">
      <dgm:prSet presAssocID="{1BAD8522-E1D8-4100-9F9C-B922C6893C90}" presName="FourNodes_4_text" presStyleLbl="node1" presStyleIdx="3" presStyleCnt="4">
        <dgm:presLayoutVars>
          <dgm:bulletEnabled val="1"/>
        </dgm:presLayoutVars>
      </dgm:prSet>
      <dgm:spPr/>
      <dgm:t>
        <a:bodyPr/>
        <a:lstStyle/>
        <a:p>
          <a:endParaRPr lang="en-US"/>
        </a:p>
      </dgm:t>
    </dgm:pt>
  </dgm:ptLst>
  <dgm:cxnLst>
    <dgm:cxn modelId="{391E0D12-436C-4B7C-BA6C-DE088988C635}" type="presOf" srcId="{E6009B91-2704-480F-AD87-3FFBC80A015A}" destId="{8D0C063B-554E-4EF5-822B-A07A69BF0B7B}" srcOrd="1" destOrd="1" presId="urn:microsoft.com/office/officeart/2005/8/layout/vProcess5"/>
    <dgm:cxn modelId="{FBCC6080-D54B-4E97-ACEA-64D4252B2733}" srcId="{EE33DF1E-8F9C-4334-A6A3-B26F6CC659C7}" destId="{AEB23AF3-8D07-47CF-89E5-2A8CA015F217}" srcOrd="0" destOrd="0" parTransId="{79ABEE43-7BBF-444D-8071-D01BAE59D719}" sibTransId="{4A4464B4-1A10-4BA5-83ED-921EEEE3D0EE}"/>
    <dgm:cxn modelId="{D7AC03F2-095D-4130-A8D1-A93B2883B47C}" type="presOf" srcId="{AEB23AF3-8D07-47CF-89E5-2A8CA015F217}" destId="{E02E5316-68CD-4B75-95AD-ED9E629B8237}" srcOrd="1" destOrd="1" presId="urn:microsoft.com/office/officeart/2005/8/layout/vProcess5"/>
    <dgm:cxn modelId="{68235324-D737-49F1-97CA-A48691F509D6}" type="presOf" srcId="{F0ED2BDD-5EFF-4B2D-AF97-3470E2C34E25}" destId="{57DBCC0B-2BE1-4764-93CB-D849978182CA}" srcOrd="1" destOrd="0" presId="urn:microsoft.com/office/officeart/2005/8/layout/vProcess5"/>
    <dgm:cxn modelId="{D78A53B2-3EC6-440F-92F3-3C338911391B}" type="presOf" srcId="{F0ED2BDD-5EFF-4B2D-AF97-3470E2C34E25}" destId="{19F8AD78-9AD1-4242-8500-750DB4531421}" srcOrd="0" destOrd="0" presId="urn:microsoft.com/office/officeart/2005/8/layout/vProcess5"/>
    <dgm:cxn modelId="{97F62060-6F41-459D-8A00-A09AB341CD02}" type="presOf" srcId="{1E1A8527-A3B0-4204-9526-E7C9685F8CBD}" destId="{FB1E1DA4-6477-4999-8B5F-ED631F710D7D}" srcOrd="0" destOrd="0" presId="urn:microsoft.com/office/officeart/2005/8/layout/vProcess5"/>
    <dgm:cxn modelId="{29D30AA5-6D31-4CE6-93D7-7F26EE8816E7}" type="presOf" srcId="{1E1A8527-A3B0-4204-9526-E7C9685F8CBD}" destId="{8D0C063B-554E-4EF5-822B-A07A69BF0B7B}" srcOrd="1" destOrd="0" presId="urn:microsoft.com/office/officeart/2005/8/layout/vProcess5"/>
    <dgm:cxn modelId="{FFF8132F-3EAD-4A49-A24E-47C2E4B49CD6}" type="presOf" srcId="{DB4F21EA-D11D-4A25-BF88-2413959F8ED0}" destId="{63324664-786A-431F-B17F-56A70F8E5B2E}" srcOrd="0" destOrd="0" presId="urn:microsoft.com/office/officeart/2005/8/layout/vProcess5"/>
    <dgm:cxn modelId="{C65B6325-D699-4351-A6A0-322C336366AB}" type="presOf" srcId="{2E047BE2-D293-4BCC-8851-55ADCCC94919}" destId="{57DBCC0B-2BE1-4764-93CB-D849978182CA}" srcOrd="1" destOrd="1" presId="urn:microsoft.com/office/officeart/2005/8/layout/vProcess5"/>
    <dgm:cxn modelId="{DEF37A08-6A22-4ADF-B693-73E2AE7F6507}" type="presOf" srcId="{AEB23AF3-8D07-47CF-89E5-2A8CA015F217}" destId="{A289F40D-48F4-4D47-B04F-26532AE85D72}" srcOrd="0" destOrd="1" presId="urn:microsoft.com/office/officeart/2005/8/layout/vProcess5"/>
    <dgm:cxn modelId="{71505136-E595-4799-B1A2-B632ED41442F}" type="presOf" srcId="{2E047BE2-D293-4BCC-8851-55ADCCC94919}" destId="{19F8AD78-9AD1-4242-8500-750DB4531421}" srcOrd="0" destOrd="1" presId="urn:microsoft.com/office/officeart/2005/8/layout/vProcess5"/>
    <dgm:cxn modelId="{75D0ED90-D24F-43EE-90AD-31AFF10EE1E7}" type="presOf" srcId="{EE33DF1E-8F9C-4334-A6A3-B26F6CC659C7}" destId="{E02E5316-68CD-4B75-95AD-ED9E629B8237}" srcOrd="1" destOrd="0" presId="urn:microsoft.com/office/officeart/2005/8/layout/vProcess5"/>
    <dgm:cxn modelId="{544E5F80-A660-423F-9CCA-F450D0D74FC0}" type="presOf" srcId="{80401E7A-BCB9-4D10-B973-D16B066B8206}" destId="{9AD7B99D-BE1A-43B7-A8BC-D1DFCB83D81C}" srcOrd="0" destOrd="1" presId="urn:microsoft.com/office/officeart/2005/8/layout/vProcess5"/>
    <dgm:cxn modelId="{68610A71-0FDD-4EE6-8893-6797332CCA22}" srcId="{1E1A8527-A3B0-4204-9526-E7C9685F8CBD}" destId="{E6009B91-2704-480F-AD87-3FFBC80A015A}" srcOrd="0" destOrd="0" parTransId="{580AC03A-443E-48C1-B94C-78A567EE4F50}" sibTransId="{6BBC8980-E19B-4DFB-9F06-4F89F17E94E7}"/>
    <dgm:cxn modelId="{F016BFB9-37DA-4093-BD60-A308E45ECEEC}" srcId="{1BAD8522-E1D8-4100-9F9C-B922C6893C90}" destId="{F0ED2BDD-5EFF-4B2D-AF97-3470E2C34E25}" srcOrd="1" destOrd="0" parTransId="{7BF5762E-CA5A-4A96-8A1D-4699EADF930C}" sibTransId="{6D32A681-E82D-4E18-A176-1E4E849D3EF8}"/>
    <dgm:cxn modelId="{1648BECA-EE01-43FE-BD1D-5A2B988825FF}" type="presOf" srcId="{80401E7A-BCB9-4D10-B973-D16B066B8206}" destId="{10C31F78-BA1C-4AE6-AAC7-F4CEDEE4509D}" srcOrd="1" destOrd="1" presId="urn:microsoft.com/office/officeart/2005/8/layout/vProcess5"/>
    <dgm:cxn modelId="{BCB2650E-2F39-4302-AB71-091B8B0D0D6B}" srcId="{F0ED2BDD-5EFF-4B2D-AF97-3470E2C34E25}" destId="{2E047BE2-D293-4BCC-8851-55ADCCC94919}" srcOrd="0" destOrd="0" parTransId="{3A995F21-C7E6-42C8-B404-7B3CB1EE3828}" sibTransId="{B85A5EC9-8F9D-42D2-8C4D-38E10F3ADD5B}"/>
    <dgm:cxn modelId="{81A43F24-8489-421D-873A-83030594B05C}" type="presOf" srcId="{EC912083-46BA-47EC-834F-B53C28E6D0BD}" destId="{9AD7B99D-BE1A-43B7-A8BC-D1DFCB83D81C}" srcOrd="0" destOrd="0" presId="urn:microsoft.com/office/officeart/2005/8/layout/vProcess5"/>
    <dgm:cxn modelId="{1879F377-FBB0-4E18-ABF6-277400CD8E4C}" srcId="{EC912083-46BA-47EC-834F-B53C28E6D0BD}" destId="{80401E7A-BCB9-4D10-B973-D16B066B8206}" srcOrd="0" destOrd="0" parTransId="{09CEE983-00E4-4D26-953E-9014106D0C3B}" sibTransId="{FADF3F86-C65F-4388-8706-696CFEF2D729}"/>
    <dgm:cxn modelId="{AAD415A9-6971-4C21-BBCC-8CD0BC8727B5}" srcId="{1BAD8522-E1D8-4100-9F9C-B922C6893C90}" destId="{1E1A8527-A3B0-4204-9526-E7C9685F8CBD}" srcOrd="3" destOrd="0" parTransId="{F7FCF020-7ACD-4A24-BC78-D1D976F069E0}" sibTransId="{45220C32-92E3-4D99-B720-31149B16D515}"/>
    <dgm:cxn modelId="{12E49DDA-C885-442E-B2E4-8142FA79A382}" type="presOf" srcId="{B4159C30-DBE3-473F-B6E7-4D39883C930F}" destId="{DD965A54-D03C-46D0-83A1-B605358D9587}" srcOrd="0" destOrd="0" presId="urn:microsoft.com/office/officeart/2005/8/layout/vProcess5"/>
    <dgm:cxn modelId="{58B63ADD-6CB4-4181-ADBB-3F961B5EAB75}" srcId="{1BAD8522-E1D8-4100-9F9C-B922C6893C90}" destId="{EC912083-46BA-47EC-834F-B53C28E6D0BD}" srcOrd="0" destOrd="0" parTransId="{F1078060-4F1D-4792-900A-9DC3C71D1776}" sibTransId="{B4159C30-DBE3-473F-B6E7-4D39883C930F}"/>
    <dgm:cxn modelId="{EBA9EDA7-5D86-45B3-AE20-83941EEF7F69}" type="presOf" srcId="{EC912083-46BA-47EC-834F-B53C28E6D0BD}" destId="{10C31F78-BA1C-4AE6-AAC7-F4CEDEE4509D}" srcOrd="1" destOrd="0" presId="urn:microsoft.com/office/officeart/2005/8/layout/vProcess5"/>
    <dgm:cxn modelId="{65C675A4-4FA4-4FCA-8AC6-C1C757B5CBEB}" type="presOf" srcId="{EE33DF1E-8F9C-4334-A6A3-B26F6CC659C7}" destId="{A289F40D-48F4-4D47-B04F-26532AE85D72}" srcOrd="0" destOrd="0" presId="urn:microsoft.com/office/officeart/2005/8/layout/vProcess5"/>
    <dgm:cxn modelId="{A7083BEF-2FB3-44D6-B7A7-5F5BE527B122}" type="presOf" srcId="{6D32A681-E82D-4E18-A176-1E4E849D3EF8}" destId="{08B8413A-9778-4111-AAFD-657C0C7E1739}" srcOrd="0" destOrd="0" presId="urn:microsoft.com/office/officeart/2005/8/layout/vProcess5"/>
    <dgm:cxn modelId="{8CBAB1E0-6AC7-4DF8-9B7B-1C2068F3E7F4}" type="presOf" srcId="{E6009B91-2704-480F-AD87-3FFBC80A015A}" destId="{FB1E1DA4-6477-4999-8B5F-ED631F710D7D}" srcOrd="0" destOrd="1" presId="urn:microsoft.com/office/officeart/2005/8/layout/vProcess5"/>
    <dgm:cxn modelId="{17FB83F0-2F8F-4FF0-B937-9220DFDF4A9F}" srcId="{1BAD8522-E1D8-4100-9F9C-B922C6893C90}" destId="{EE33DF1E-8F9C-4334-A6A3-B26F6CC659C7}" srcOrd="2" destOrd="0" parTransId="{7089E595-419A-443B-BD31-B556AE9E259C}" sibTransId="{DB4F21EA-D11D-4A25-BF88-2413959F8ED0}"/>
    <dgm:cxn modelId="{F1B5892B-BF6E-448F-A209-A84561D2B414}" type="presOf" srcId="{1BAD8522-E1D8-4100-9F9C-B922C6893C90}" destId="{BB850E98-07A9-4E7E-965D-94AB3676B12B}" srcOrd="0" destOrd="0" presId="urn:microsoft.com/office/officeart/2005/8/layout/vProcess5"/>
    <dgm:cxn modelId="{2C97FDA6-B11D-4248-880B-816AA2DB98A6}" type="presParOf" srcId="{BB850E98-07A9-4E7E-965D-94AB3676B12B}" destId="{90316031-6528-470C-8D0C-04BE86F2A744}" srcOrd="0" destOrd="0" presId="urn:microsoft.com/office/officeart/2005/8/layout/vProcess5"/>
    <dgm:cxn modelId="{CB32406D-2E00-4059-B2AE-BD31866321C8}" type="presParOf" srcId="{BB850E98-07A9-4E7E-965D-94AB3676B12B}" destId="{9AD7B99D-BE1A-43B7-A8BC-D1DFCB83D81C}" srcOrd="1" destOrd="0" presId="urn:microsoft.com/office/officeart/2005/8/layout/vProcess5"/>
    <dgm:cxn modelId="{2089C2BF-56B4-4DBC-88F6-865732BACD16}" type="presParOf" srcId="{BB850E98-07A9-4E7E-965D-94AB3676B12B}" destId="{19F8AD78-9AD1-4242-8500-750DB4531421}" srcOrd="2" destOrd="0" presId="urn:microsoft.com/office/officeart/2005/8/layout/vProcess5"/>
    <dgm:cxn modelId="{75EF0029-8EE2-4244-9AEE-0C3E4107A598}" type="presParOf" srcId="{BB850E98-07A9-4E7E-965D-94AB3676B12B}" destId="{A289F40D-48F4-4D47-B04F-26532AE85D72}" srcOrd="3" destOrd="0" presId="urn:microsoft.com/office/officeart/2005/8/layout/vProcess5"/>
    <dgm:cxn modelId="{F76BFE7A-FB54-49F5-9B91-AD39393038FA}" type="presParOf" srcId="{BB850E98-07A9-4E7E-965D-94AB3676B12B}" destId="{FB1E1DA4-6477-4999-8B5F-ED631F710D7D}" srcOrd="4" destOrd="0" presId="urn:microsoft.com/office/officeart/2005/8/layout/vProcess5"/>
    <dgm:cxn modelId="{73694C82-C839-4636-B825-CC5BB6380386}" type="presParOf" srcId="{BB850E98-07A9-4E7E-965D-94AB3676B12B}" destId="{DD965A54-D03C-46D0-83A1-B605358D9587}" srcOrd="5" destOrd="0" presId="urn:microsoft.com/office/officeart/2005/8/layout/vProcess5"/>
    <dgm:cxn modelId="{97D9053A-6BE6-4D82-8CCD-0EBC71DE12E9}" type="presParOf" srcId="{BB850E98-07A9-4E7E-965D-94AB3676B12B}" destId="{08B8413A-9778-4111-AAFD-657C0C7E1739}" srcOrd="6" destOrd="0" presId="urn:microsoft.com/office/officeart/2005/8/layout/vProcess5"/>
    <dgm:cxn modelId="{8D2659CB-D2A1-4D6C-87A8-3447CF20A2D4}" type="presParOf" srcId="{BB850E98-07A9-4E7E-965D-94AB3676B12B}" destId="{63324664-786A-431F-B17F-56A70F8E5B2E}" srcOrd="7" destOrd="0" presId="urn:microsoft.com/office/officeart/2005/8/layout/vProcess5"/>
    <dgm:cxn modelId="{4415865A-B653-4C72-8C54-13E23E139509}" type="presParOf" srcId="{BB850E98-07A9-4E7E-965D-94AB3676B12B}" destId="{10C31F78-BA1C-4AE6-AAC7-F4CEDEE4509D}" srcOrd="8" destOrd="0" presId="urn:microsoft.com/office/officeart/2005/8/layout/vProcess5"/>
    <dgm:cxn modelId="{9C605EAC-4F57-4F82-8FD5-6108E2942F0E}" type="presParOf" srcId="{BB850E98-07A9-4E7E-965D-94AB3676B12B}" destId="{57DBCC0B-2BE1-4764-93CB-D849978182CA}" srcOrd="9" destOrd="0" presId="urn:microsoft.com/office/officeart/2005/8/layout/vProcess5"/>
    <dgm:cxn modelId="{DFA82227-F784-4BB1-A80B-89B7866B1FA9}" type="presParOf" srcId="{BB850E98-07A9-4E7E-965D-94AB3676B12B}" destId="{E02E5316-68CD-4B75-95AD-ED9E629B8237}" srcOrd="10" destOrd="0" presId="urn:microsoft.com/office/officeart/2005/8/layout/vProcess5"/>
    <dgm:cxn modelId="{C5719BC1-BC80-4C78-8EB7-0451E03F1025}" type="presParOf" srcId="{BB850E98-07A9-4E7E-965D-94AB3676B12B}" destId="{8D0C063B-554E-4EF5-822B-A07A69BF0B7B}" srcOrd="11" destOrd="0" presId="urn:microsoft.com/office/officeart/2005/8/layout/vProcess5"/>
  </dgm:cxnLst>
  <dgm:bg>
    <a:effectLst>
      <a:outerShdw blurRad="50800" dist="50800" dir="5400000" algn="ctr" rotWithShape="0">
        <a:schemeClr val="tx1">
          <a:lumMod val="65000"/>
          <a:lumOff val="35000"/>
        </a:schemeClr>
      </a:outerShdw>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4CCCC64-5C96-42D7-BF15-6115F0688628}">
      <dsp:nvSpPr>
        <dsp:cNvPr id="0" name=""/>
        <dsp:cNvSpPr/>
      </dsp:nvSpPr>
      <dsp:spPr>
        <a:xfrm>
          <a:off x="1101" y="0"/>
          <a:ext cx="1154571" cy="3474719"/>
        </a:xfrm>
        <a:prstGeom prst="roundRect">
          <a:avLst>
            <a:gd name="adj" fmla="val 10000"/>
          </a:avLst>
        </a:prstGeom>
        <a:solidFill>
          <a:schemeClr val="accent2">
            <a:alpha val="90000"/>
            <a:hueOff val="0"/>
            <a:satOff val="0"/>
            <a:lumOff val="0"/>
            <a:alphaOff val="0"/>
          </a:schemeClr>
        </a:solidFill>
        <a:ln w="38100" cap="flat" cmpd="sng" algn="ctr">
          <a:solidFill>
            <a:schemeClr val="lt1">
              <a:hueOff val="0"/>
              <a:satOff val="0"/>
              <a:lumOff val="0"/>
              <a:alphaOff val="0"/>
            </a:schemeClr>
          </a:solidFill>
          <a:prstDash val="solid"/>
        </a:ln>
        <a:effectLst>
          <a:glow rad="63500">
            <a:schemeClr val="accent2">
              <a:alpha val="90000"/>
              <a:hueOff val="0"/>
              <a:satOff val="0"/>
              <a:lumOff val="0"/>
              <a:alphaOff val="0"/>
              <a:alpha val="45000"/>
              <a:satMod val="12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b="1" kern="1200" dirty="0" smtClean="0"/>
            <a:t>Process 1</a:t>
          </a:r>
          <a:r>
            <a:rPr lang="en-US" sz="1200" kern="1200" dirty="0" smtClean="0"/>
            <a:t/>
          </a:r>
          <a:br>
            <a:rPr lang="en-US" sz="1200" kern="1200" dirty="0" smtClean="0"/>
          </a:br>
          <a:r>
            <a:rPr lang="en-US" sz="1000" kern="1200" dirty="0" smtClean="0">
              <a:latin typeface="+mn-lt"/>
            </a:rPr>
            <a:t>Decide which TEKS are going to be addressed for each unit.  We use our Learning Goals for this.</a:t>
          </a:r>
          <a:endParaRPr lang="en-US" sz="1000" kern="1200" dirty="0">
            <a:latin typeface="+mn-lt"/>
          </a:endParaRPr>
        </a:p>
      </dsp:txBody>
      <dsp:txXfrm>
        <a:off x="1101" y="1389888"/>
        <a:ext cx="1154571" cy="1389888"/>
      </dsp:txXfrm>
    </dsp:sp>
    <dsp:sp modelId="{0436C7B4-44BC-4FFB-B1E9-86BEB798260B}">
      <dsp:nvSpPr>
        <dsp:cNvPr id="0" name=""/>
        <dsp:cNvSpPr/>
      </dsp:nvSpPr>
      <dsp:spPr>
        <a:xfrm>
          <a:off x="35738" y="208483"/>
          <a:ext cx="1085297" cy="1157081"/>
        </a:xfrm>
        <a:prstGeom prst="ellipse">
          <a:avLst/>
        </a:prstGeom>
        <a:blipFill rotWithShape="0">
          <a:blip xmlns:r="http://schemas.openxmlformats.org/officeDocument/2006/relationships" r:embed="rId1"/>
          <a:stretch>
            <a:fillRect/>
          </a:stretch>
        </a:blipFill>
        <a:ln w="38100" cap="flat" cmpd="sng" algn="ctr">
          <a:solidFill>
            <a:schemeClr val="lt1">
              <a:hueOff val="0"/>
              <a:satOff val="0"/>
              <a:lumOff val="0"/>
              <a:alphaOff val="0"/>
            </a:schemeClr>
          </a:solidFill>
          <a:prstDash val="solid"/>
        </a:ln>
        <a:effectLst>
          <a:glow rad="63500">
            <a:schemeClr val="accent2">
              <a:tint val="50000"/>
              <a:alpha val="90000"/>
              <a:hueOff val="0"/>
              <a:satOff val="0"/>
              <a:lumOff val="0"/>
              <a:alphaOff val="0"/>
              <a:alpha val="45000"/>
              <a:satMod val="120000"/>
            </a:schemeClr>
          </a:glow>
        </a:effectLst>
      </dsp:spPr>
      <dsp:style>
        <a:lnRef idx="3">
          <a:scrgbClr r="0" g="0" b="0"/>
        </a:lnRef>
        <a:fillRef idx="1">
          <a:scrgbClr r="0" g="0" b="0"/>
        </a:fillRef>
        <a:effectRef idx="1">
          <a:scrgbClr r="0" g="0" b="0"/>
        </a:effectRef>
        <a:fontRef idx="minor"/>
      </dsp:style>
    </dsp:sp>
    <dsp:sp modelId="{6CF5B907-0C84-40F7-8EBC-8A0D820869B5}">
      <dsp:nvSpPr>
        <dsp:cNvPr id="0" name=""/>
        <dsp:cNvSpPr/>
      </dsp:nvSpPr>
      <dsp:spPr>
        <a:xfrm>
          <a:off x="1190310" y="0"/>
          <a:ext cx="1154571" cy="3474719"/>
        </a:xfrm>
        <a:prstGeom prst="roundRect">
          <a:avLst>
            <a:gd name="adj" fmla="val 10000"/>
          </a:avLst>
        </a:prstGeom>
        <a:solidFill>
          <a:schemeClr val="accent2">
            <a:alpha val="90000"/>
            <a:hueOff val="0"/>
            <a:satOff val="0"/>
            <a:lumOff val="0"/>
            <a:alphaOff val="-13333"/>
          </a:schemeClr>
        </a:solidFill>
        <a:ln w="38100" cap="flat" cmpd="sng" algn="ctr">
          <a:solidFill>
            <a:schemeClr val="lt1">
              <a:hueOff val="0"/>
              <a:satOff val="0"/>
              <a:lumOff val="0"/>
              <a:alphaOff val="0"/>
            </a:schemeClr>
          </a:solidFill>
          <a:prstDash val="solid"/>
        </a:ln>
        <a:effectLst>
          <a:glow rad="63500">
            <a:schemeClr val="accent2">
              <a:alpha val="90000"/>
              <a:hueOff val="0"/>
              <a:satOff val="0"/>
              <a:lumOff val="0"/>
              <a:alphaOff val="-13333"/>
              <a:alpha val="45000"/>
              <a:satMod val="12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b="1" kern="1200" dirty="0" smtClean="0"/>
            <a:t>Process 2</a:t>
          </a:r>
          <a:r>
            <a:rPr lang="en-US" sz="1200" kern="1200" dirty="0" smtClean="0"/>
            <a:t/>
          </a:r>
          <a:br>
            <a:rPr lang="en-US" sz="1200" kern="1200" dirty="0" smtClean="0"/>
          </a:br>
          <a:r>
            <a:rPr lang="en-US" sz="1000" kern="1200" dirty="0" smtClean="0"/>
            <a:t>Write assessment   Each question should be aligned to our TEK and our learning goals.</a:t>
          </a:r>
          <a:endParaRPr lang="en-US" sz="1000" kern="1200" dirty="0"/>
        </a:p>
      </dsp:txBody>
      <dsp:txXfrm>
        <a:off x="1190310" y="1389888"/>
        <a:ext cx="1154571" cy="1389888"/>
      </dsp:txXfrm>
    </dsp:sp>
    <dsp:sp modelId="{D7F1B56A-9743-437B-8B71-00850569076A}">
      <dsp:nvSpPr>
        <dsp:cNvPr id="0" name=""/>
        <dsp:cNvSpPr/>
      </dsp:nvSpPr>
      <dsp:spPr>
        <a:xfrm>
          <a:off x="1224947" y="208483"/>
          <a:ext cx="1085297" cy="1157081"/>
        </a:xfrm>
        <a:prstGeom prst="ellipse">
          <a:avLst/>
        </a:prstGeom>
        <a:blipFill rotWithShape="0">
          <a:blip xmlns:r="http://schemas.openxmlformats.org/officeDocument/2006/relationships" r:embed="rId2"/>
          <a:stretch>
            <a:fillRect/>
          </a:stretch>
        </a:blipFill>
        <a:ln w="38100" cap="flat" cmpd="sng" algn="ctr">
          <a:solidFill>
            <a:schemeClr val="lt1">
              <a:hueOff val="0"/>
              <a:satOff val="0"/>
              <a:lumOff val="0"/>
              <a:alphaOff val="0"/>
            </a:schemeClr>
          </a:solidFill>
          <a:prstDash val="solid"/>
        </a:ln>
        <a:effectLst>
          <a:glow rad="63500">
            <a:schemeClr val="accent2">
              <a:tint val="50000"/>
              <a:alpha val="90000"/>
              <a:hueOff val="25975"/>
              <a:satOff val="-1051"/>
              <a:lumOff val="3559"/>
              <a:alphaOff val="-13333"/>
              <a:alpha val="45000"/>
              <a:satMod val="120000"/>
            </a:schemeClr>
          </a:glow>
        </a:effectLst>
      </dsp:spPr>
      <dsp:style>
        <a:lnRef idx="3">
          <a:scrgbClr r="0" g="0" b="0"/>
        </a:lnRef>
        <a:fillRef idx="1">
          <a:scrgbClr r="0" g="0" b="0"/>
        </a:fillRef>
        <a:effectRef idx="1">
          <a:scrgbClr r="0" g="0" b="0"/>
        </a:effectRef>
        <a:fontRef idx="minor"/>
      </dsp:style>
    </dsp:sp>
    <dsp:sp modelId="{322BC1C7-7341-4974-98C9-40ABC7A065C7}">
      <dsp:nvSpPr>
        <dsp:cNvPr id="0" name=""/>
        <dsp:cNvSpPr/>
      </dsp:nvSpPr>
      <dsp:spPr>
        <a:xfrm>
          <a:off x="2379518" y="0"/>
          <a:ext cx="1154571" cy="3474719"/>
        </a:xfrm>
        <a:prstGeom prst="roundRect">
          <a:avLst>
            <a:gd name="adj" fmla="val 10000"/>
          </a:avLst>
        </a:prstGeom>
        <a:solidFill>
          <a:schemeClr val="accent2">
            <a:alpha val="90000"/>
            <a:hueOff val="0"/>
            <a:satOff val="0"/>
            <a:lumOff val="0"/>
            <a:alphaOff val="-26667"/>
          </a:schemeClr>
        </a:solidFill>
        <a:ln w="38100" cap="flat" cmpd="sng" algn="ctr">
          <a:solidFill>
            <a:schemeClr val="lt1">
              <a:hueOff val="0"/>
              <a:satOff val="0"/>
              <a:lumOff val="0"/>
              <a:alphaOff val="0"/>
            </a:schemeClr>
          </a:solidFill>
          <a:prstDash val="solid"/>
        </a:ln>
        <a:effectLst>
          <a:glow rad="63500">
            <a:schemeClr val="accent2">
              <a:alpha val="90000"/>
              <a:hueOff val="0"/>
              <a:satOff val="0"/>
              <a:lumOff val="0"/>
              <a:alphaOff val="-26667"/>
              <a:alpha val="45000"/>
              <a:satMod val="12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b="1" kern="1200" dirty="0" smtClean="0"/>
            <a:t>Process 3</a:t>
          </a:r>
          <a:r>
            <a:rPr lang="en-US" sz="1200" kern="1200" dirty="0" smtClean="0"/>
            <a:t/>
          </a:r>
          <a:br>
            <a:rPr lang="en-US" sz="1200" kern="1200" dirty="0" smtClean="0"/>
          </a:br>
          <a:r>
            <a:rPr lang="en-US" sz="1000" kern="1200" dirty="0" smtClean="0"/>
            <a:t>Choose lessons that will teach to the  assessment.</a:t>
          </a:r>
          <a:endParaRPr lang="en-US" sz="1000" kern="1200" dirty="0"/>
        </a:p>
      </dsp:txBody>
      <dsp:txXfrm>
        <a:off x="2379518" y="1389888"/>
        <a:ext cx="1154571" cy="1389888"/>
      </dsp:txXfrm>
    </dsp:sp>
    <dsp:sp modelId="{CEDCA7F9-536D-4C86-BA62-1BEE5D9249BD}">
      <dsp:nvSpPr>
        <dsp:cNvPr id="0" name=""/>
        <dsp:cNvSpPr/>
      </dsp:nvSpPr>
      <dsp:spPr>
        <a:xfrm>
          <a:off x="2414155" y="208483"/>
          <a:ext cx="1085297" cy="1157081"/>
        </a:xfrm>
        <a:prstGeom prst="ellipse">
          <a:avLst/>
        </a:prstGeom>
        <a:blipFill rotWithShape="0">
          <a:blip xmlns:r="http://schemas.openxmlformats.org/officeDocument/2006/relationships" r:embed="rId3"/>
          <a:stretch>
            <a:fillRect/>
          </a:stretch>
        </a:blipFill>
        <a:ln w="38100" cap="flat" cmpd="sng" algn="ctr">
          <a:solidFill>
            <a:schemeClr val="lt1">
              <a:hueOff val="0"/>
              <a:satOff val="0"/>
              <a:lumOff val="0"/>
              <a:alphaOff val="0"/>
            </a:schemeClr>
          </a:solidFill>
          <a:prstDash val="solid"/>
        </a:ln>
        <a:effectLst>
          <a:glow rad="63500">
            <a:schemeClr val="accent2">
              <a:tint val="50000"/>
              <a:alpha val="90000"/>
              <a:hueOff val="51949"/>
              <a:satOff val="-2101"/>
              <a:lumOff val="7118"/>
              <a:alphaOff val="-26667"/>
              <a:alpha val="45000"/>
              <a:satMod val="120000"/>
            </a:schemeClr>
          </a:glow>
        </a:effectLst>
      </dsp:spPr>
      <dsp:style>
        <a:lnRef idx="3">
          <a:scrgbClr r="0" g="0" b="0"/>
        </a:lnRef>
        <a:fillRef idx="1">
          <a:scrgbClr r="0" g="0" b="0"/>
        </a:fillRef>
        <a:effectRef idx="1">
          <a:scrgbClr r="0" g="0" b="0"/>
        </a:effectRef>
        <a:fontRef idx="minor"/>
      </dsp:style>
    </dsp:sp>
    <dsp:sp modelId="{33C70D97-FF37-462F-97A3-1B5C3B2A680C}">
      <dsp:nvSpPr>
        <dsp:cNvPr id="0" name=""/>
        <dsp:cNvSpPr/>
      </dsp:nvSpPr>
      <dsp:spPr>
        <a:xfrm>
          <a:off x="3568727" y="0"/>
          <a:ext cx="1154571" cy="3474719"/>
        </a:xfrm>
        <a:prstGeom prst="roundRect">
          <a:avLst>
            <a:gd name="adj" fmla="val 10000"/>
          </a:avLst>
        </a:prstGeom>
        <a:solidFill>
          <a:schemeClr val="accent2">
            <a:alpha val="90000"/>
            <a:hueOff val="0"/>
            <a:satOff val="0"/>
            <a:lumOff val="0"/>
            <a:alphaOff val="-40000"/>
          </a:schemeClr>
        </a:solidFill>
        <a:ln w="38100" cap="flat" cmpd="sng" algn="ctr">
          <a:solidFill>
            <a:schemeClr val="lt1">
              <a:hueOff val="0"/>
              <a:satOff val="0"/>
              <a:lumOff val="0"/>
              <a:alphaOff val="0"/>
            </a:schemeClr>
          </a:solidFill>
          <a:prstDash val="solid"/>
        </a:ln>
        <a:effectLst>
          <a:glow rad="63500">
            <a:schemeClr val="accent2">
              <a:alpha val="90000"/>
              <a:hueOff val="0"/>
              <a:satOff val="0"/>
              <a:lumOff val="0"/>
              <a:alphaOff val="-40000"/>
              <a:alpha val="45000"/>
              <a:satMod val="12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b="1" kern="1200" dirty="0" smtClean="0"/>
            <a:t>Process 4</a:t>
          </a:r>
          <a:r>
            <a:rPr lang="en-US" sz="1000" kern="1200" dirty="0" smtClean="0"/>
            <a:t/>
          </a:r>
          <a:br>
            <a:rPr lang="en-US" sz="1000" kern="1200" dirty="0" smtClean="0"/>
          </a:br>
          <a:r>
            <a:rPr lang="en-US" sz="1000" kern="1200" dirty="0" smtClean="0"/>
            <a:t>Lesson check to make sure it matches TEK and test.</a:t>
          </a:r>
          <a:endParaRPr lang="en-US" sz="1000" kern="1200" dirty="0"/>
        </a:p>
      </dsp:txBody>
      <dsp:txXfrm>
        <a:off x="3568727" y="1389888"/>
        <a:ext cx="1154571" cy="1389888"/>
      </dsp:txXfrm>
    </dsp:sp>
    <dsp:sp modelId="{D679FC51-2977-449C-B0CB-CAA410B4BB8E}">
      <dsp:nvSpPr>
        <dsp:cNvPr id="0" name=""/>
        <dsp:cNvSpPr/>
      </dsp:nvSpPr>
      <dsp:spPr>
        <a:xfrm>
          <a:off x="3603364" y="208483"/>
          <a:ext cx="1085297" cy="1157081"/>
        </a:xfrm>
        <a:prstGeom prst="ellipse">
          <a:avLst/>
        </a:prstGeom>
        <a:blipFill rotWithShape="0">
          <a:blip xmlns:r="http://schemas.openxmlformats.org/officeDocument/2006/relationships" r:embed="rId4"/>
          <a:stretch>
            <a:fillRect/>
          </a:stretch>
        </a:blipFill>
        <a:ln w="38100" cap="flat" cmpd="sng" algn="ctr">
          <a:solidFill>
            <a:schemeClr val="lt1">
              <a:hueOff val="0"/>
              <a:satOff val="0"/>
              <a:lumOff val="0"/>
              <a:alphaOff val="0"/>
            </a:schemeClr>
          </a:solidFill>
          <a:prstDash val="solid"/>
        </a:ln>
        <a:effectLst>
          <a:glow rad="63500">
            <a:schemeClr val="accent2">
              <a:tint val="50000"/>
              <a:alpha val="90000"/>
              <a:hueOff val="77924"/>
              <a:satOff val="-3152"/>
              <a:lumOff val="10677"/>
              <a:alphaOff val="-40000"/>
              <a:alpha val="45000"/>
              <a:satMod val="120000"/>
            </a:schemeClr>
          </a:glow>
        </a:effectLst>
      </dsp:spPr>
      <dsp:style>
        <a:lnRef idx="3">
          <a:scrgbClr r="0" g="0" b="0"/>
        </a:lnRef>
        <a:fillRef idx="1">
          <a:scrgbClr r="0" g="0" b="0"/>
        </a:fillRef>
        <a:effectRef idx="1">
          <a:scrgbClr r="0" g="0" b="0"/>
        </a:effectRef>
        <a:fontRef idx="minor"/>
      </dsp:style>
    </dsp:sp>
    <dsp:sp modelId="{098FC967-A1CC-4572-98C6-9498D467A3D6}">
      <dsp:nvSpPr>
        <dsp:cNvPr id="0" name=""/>
        <dsp:cNvSpPr/>
      </dsp:nvSpPr>
      <dsp:spPr>
        <a:xfrm>
          <a:off x="188975" y="2779776"/>
          <a:ext cx="4346447" cy="521208"/>
        </a:xfrm>
        <a:prstGeom prst="leftRightArrow">
          <a:avLst/>
        </a:prstGeom>
        <a:solidFill>
          <a:schemeClr val="accent2">
            <a:tint val="40000"/>
            <a:hueOff val="0"/>
            <a:satOff val="0"/>
            <a:lumOff val="0"/>
            <a:alphaOff val="0"/>
          </a:schemeClr>
        </a:solidFill>
        <a:ln w="38100" cap="flat" cmpd="sng" algn="ctr">
          <a:solidFill>
            <a:schemeClr val="lt1">
              <a:hueOff val="0"/>
              <a:satOff val="0"/>
              <a:lumOff val="0"/>
              <a:alphaOff val="0"/>
            </a:schemeClr>
          </a:solidFill>
          <a:prstDash val="solid"/>
        </a:ln>
        <a:effectLst>
          <a:glow rad="63500">
            <a:schemeClr val="accent2">
              <a:tint val="40000"/>
              <a:hueOff val="0"/>
              <a:satOff val="0"/>
              <a:lumOff val="0"/>
              <a:alphaOff val="0"/>
              <a:alpha val="45000"/>
              <a:satMod val="120000"/>
            </a:schemeClr>
          </a:glow>
        </a:effectLst>
      </dsp:spPr>
      <dsp:style>
        <a:lnRef idx="3">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AD7B99D-BE1A-43B7-A8BC-D1DFCB83D81C}">
      <dsp:nvSpPr>
        <dsp:cNvPr id="0" name=""/>
        <dsp:cNvSpPr/>
      </dsp:nvSpPr>
      <dsp:spPr>
        <a:xfrm>
          <a:off x="0" y="0"/>
          <a:ext cx="4389120" cy="838199"/>
        </a:xfrm>
        <a:prstGeom prst="roundRect">
          <a:avLst>
            <a:gd name="adj" fmla="val 10000"/>
          </a:avLst>
        </a:prstGeom>
        <a:solidFill>
          <a:schemeClr val="accent2">
            <a:alpha val="90000"/>
            <a:hueOff val="0"/>
            <a:satOff val="0"/>
            <a:lumOff val="0"/>
            <a:alphaOff val="0"/>
          </a:schemeClr>
        </a:solidFill>
        <a:ln w="38100" cap="flat" cmpd="sng" algn="ctr">
          <a:solidFill>
            <a:schemeClr val="lt1">
              <a:hueOff val="0"/>
              <a:satOff val="0"/>
              <a:lumOff val="0"/>
              <a:alphaOff val="0"/>
            </a:schemeClr>
          </a:solidFill>
          <a:prstDash val="solid"/>
        </a:ln>
        <a:effectLst>
          <a:glow rad="63500">
            <a:schemeClr val="accent2">
              <a:alpha val="90000"/>
              <a:hueOff val="0"/>
              <a:satOff val="0"/>
              <a:lumOff val="0"/>
              <a:alphaOff val="0"/>
              <a:alpha val="45000"/>
              <a:satMod val="12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baseline="0" dirty="0" smtClean="0"/>
            <a:t>Stage 1</a:t>
          </a:r>
          <a:endParaRPr lang="en-US" sz="1600" kern="1200" baseline="0" dirty="0"/>
        </a:p>
        <a:p>
          <a:pPr marL="114300" lvl="1" indent="-114300" algn="l" defTabSz="622300">
            <a:lnSpc>
              <a:spcPct val="90000"/>
            </a:lnSpc>
            <a:spcBef>
              <a:spcPct val="0"/>
            </a:spcBef>
            <a:spcAft>
              <a:spcPct val="15000"/>
            </a:spcAft>
            <a:buChar char="••"/>
          </a:pPr>
          <a:r>
            <a:rPr lang="en-US" sz="1400" kern="1200" dirty="0" smtClean="0"/>
            <a:t>Do a really cool PowerPoint and presentation at TCSS.</a:t>
          </a:r>
          <a:endParaRPr lang="en-US" sz="1400" kern="1200" dirty="0"/>
        </a:p>
      </dsp:txBody>
      <dsp:txXfrm>
        <a:off x="0" y="0"/>
        <a:ext cx="3462909" cy="838199"/>
      </dsp:txXfrm>
    </dsp:sp>
    <dsp:sp modelId="{19F8AD78-9AD1-4242-8500-750DB4531421}">
      <dsp:nvSpPr>
        <dsp:cNvPr id="0" name=""/>
        <dsp:cNvSpPr/>
      </dsp:nvSpPr>
      <dsp:spPr>
        <a:xfrm>
          <a:off x="367588" y="990600"/>
          <a:ext cx="4389120" cy="838199"/>
        </a:xfrm>
        <a:prstGeom prst="roundRect">
          <a:avLst>
            <a:gd name="adj" fmla="val 10000"/>
          </a:avLst>
        </a:prstGeom>
        <a:solidFill>
          <a:schemeClr val="accent2">
            <a:alpha val="90000"/>
            <a:hueOff val="0"/>
            <a:satOff val="0"/>
            <a:lumOff val="0"/>
            <a:alphaOff val="-13333"/>
          </a:schemeClr>
        </a:solidFill>
        <a:ln w="38100" cap="flat" cmpd="sng" algn="ctr">
          <a:solidFill>
            <a:schemeClr val="lt1">
              <a:hueOff val="0"/>
              <a:satOff val="0"/>
              <a:lumOff val="0"/>
              <a:alphaOff val="0"/>
            </a:schemeClr>
          </a:solidFill>
          <a:prstDash val="solid"/>
        </a:ln>
        <a:effectLst>
          <a:glow rad="63500">
            <a:schemeClr val="accent2">
              <a:alpha val="90000"/>
              <a:hueOff val="0"/>
              <a:satOff val="0"/>
              <a:lumOff val="0"/>
              <a:alphaOff val="-13333"/>
              <a:alpha val="45000"/>
              <a:satMod val="12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baseline="0" dirty="0" smtClean="0"/>
            <a:t>Stage 2</a:t>
          </a:r>
          <a:endParaRPr lang="en-US" sz="1600" kern="1200" dirty="0"/>
        </a:p>
        <a:p>
          <a:pPr marL="114300" lvl="1" indent="-114300" algn="l" defTabSz="622300">
            <a:lnSpc>
              <a:spcPct val="90000"/>
            </a:lnSpc>
            <a:spcBef>
              <a:spcPct val="0"/>
            </a:spcBef>
            <a:spcAft>
              <a:spcPct val="15000"/>
            </a:spcAft>
            <a:buChar char="••"/>
          </a:pPr>
          <a:r>
            <a:rPr lang="en-US" sz="1400" kern="1200" dirty="0" smtClean="0"/>
            <a:t>Give all World Cultures Teachers an invitation to join our Wiki.</a:t>
          </a:r>
          <a:endParaRPr lang="en-US" sz="1400" kern="1200" dirty="0"/>
        </a:p>
      </dsp:txBody>
      <dsp:txXfrm>
        <a:off x="367588" y="990600"/>
        <a:ext cx="3476701" cy="838199"/>
      </dsp:txXfrm>
    </dsp:sp>
    <dsp:sp modelId="{A289F40D-48F4-4D47-B04F-26532AE85D72}">
      <dsp:nvSpPr>
        <dsp:cNvPr id="0" name=""/>
        <dsp:cNvSpPr/>
      </dsp:nvSpPr>
      <dsp:spPr>
        <a:xfrm>
          <a:off x="729691" y="1981200"/>
          <a:ext cx="4389120" cy="838199"/>
        </a:xfrm>
        <a:prstGeom prst="roundRect">
          <a:avLst>
            <a:gd name="adj" fmla="val 10000"/>
          </a:avLst>
        </a:prstGeom>
        <a:solidFill>
          <a:schemeClr val="accent2">
            <a:alpha val="90000"/>
            <a:hueOff val="0"/>
            <a:satOff val="0"/>
            <a:lumOff val="0"/>
            <a:alphaOff val="-26667"/>
          </a:schemeClr>
        </a:solidFill>
        <a:ln w="38100" cap="flat" cmpd="sng" algn="ctr">
          <a:solidFill>
            <a:schemeClr val="lt1">
              <a:hueOff val="0"/>
              <a:satOff val="0"/>
              <a:lumOff val="0"/>
              <a:alphaOff val="0"/>
            </a:schemeClr>
          </a:solidFill>
          <a:prstDash val="solid"/>
        </a:ln>
        <a:effectLst>
          <a:glow rad="63500">
            <a:schemeClr val="accent2">
              <a:alpha val="90000"/>
              <a:hueOff val="0"/>
              <a:satOff val="0"/>
              <a:lumOff val="0"/>
              <a:alphaOff val="-26667"/>
              <a:alpha val="45000"/>
              <a:satMod val="12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Stage 3</a:t>
          </a:r>
          <a:endParaRPr lang="en-US" sz="1600" kern="1200" dirty="0"/>
        </a:p>
        <a:p>
          <a:pPr marL="114300" lvl="1" indent="-114300" algn="l" defTabSz="622300">
            <a:lnSpc>
              <a:spcPct val="90000"/>
            </a:lnSpc>
            <a:spcBef>
              <a:spcPct val="0"/>
            </a:spcBef>
            <a:spcAft>
              <a:spcPct val="15000"/>
            </a:spcAft>
            <a:buChar char="••"/>
          </a:pPr>
          <a:r>
            <a:rPr lang="en-US" sz="1400" kern="1200" dirty="0" smtClean="0"/>
            <a:t>Really smart and innovating World Cultures teachers start sharing lessons and ideas on the Wiki.</a:t>
          </a:r>
          <a:endParaRPr lang="en-US" sz="1400" kern="1200" dirty="0"/>
        </a:p>
      </dsp:txBody>
      <dsp:txXfrm>
        <a:off x="729691" y="1981200"/>
        <a:ext cx="3482187" cy="838199"/>
      </dsp:txXfrm>
    </dsp:sp>
    <dsp:sp modelId="{FB1E1DA4-6477-4999-8B5F-ED631F710D7D}">
      <dsp:nvSpPr>
        <dsp:cNvPr id="0" name=""/>
        <dsp:cNvSpPr/>
      </dsp:nvSpPr>
      <dsp:spPr>
        <a:xfrm>
          <a:off x="1097279" y="2971799"/>
          <a:ext cx="4389120" cy="838199"/>
        </a:xfrm>
        <a:prstGeom prst="roundRect">
          <a:avLst>
            <a:gd name="adj" fmla="val 10000"/>
          </a:avLst>
        </a:prstGeom>
        <a:solidFill>
          <a:schemeClr val="accent2">
            <a:alpha val="90000"/>
            <a:hueOff val="0"/>
            <a:satOff val="0"/>
            <a:lumOff val="0"/>
            <a:alphaOff val="-40000"/>
          </a:schemeClr>
        </a:solidFill>
        <a:ln w="38100" cap="flat" cmpd="sng" algn="ctr">
          <a:solidFill>
            <a:schemeClr val="lt1">
              <a:hueOff val="0"/>
              <a:satOff val="0"/>
              <a:lumOff val="0"/>
              <a:alphaOff val="0"/>
            </a:schemeClr>
          </a:solidFill>
          <a:prstDash val="solid"/>
        </a:ln>
        <a:effectLst>
          <a:glow rad="63500">
            <a:schemeClr val="accent2">
              <a:alpha val="90000"/>
              <a:hueOff val="0"/>
              <a:satOff val="0"/>
              <a:lumOff val="0"/>
              <a:alphaOff val="-40000"/>
              <a:alpha val="45000"/>
              <a:satMod val="12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Stage 4</a:t>
          </a:r>
          <a:endParaRPr lang="en-US" sz="1600" kern="1200" dirty="0"/>
        </a:p>
        <a:p>
          <a:pPr marL="114300" lvl="1" indent="-114300" algn="l" defTabSz="622300">
            <a:lnSpc>
              <a:spcPct val="90000"/>
            </a:lnSpc>
            <a:spcBef>
              <a:spcPct val="0"/>
            </a:spcBef>
            <a:spcAft>
              <a:spcPct val="15000"/>
            </a:spcAft>
            <a:buChar char="••"/>
          </a:pPr>
          <a:r>
            <a:rPr lang="en-US" sz="1400" kern="1200" dirty="0" smtClean="0"/>
            <a:t>World domination, or at least a collaborative effort to teach World Cultures!</a:t>
          </a:r>
          <a:endParaRPr lang="en-US" sz="1400" kern="1200" dirty="0"/>
        </a:p>
      </dsp:txBody>
      <dsp:txXfrm>
        <a:off x="1097279" y="2971799"/>
        <a:ext cx="3476701" cy="838199"/>
      </dsp:txXfrm>
    </dsp:sp>
    <dsp:sp modelId="{DD965A54-D03C-46D0-83A1-B605358D9587}">
      <dsp:nvSpPr>
        <dsp:cNvPr id="0" name=""/>
        <dsp:cNvSpPr/>
      </dsp:nvSpPr>
      <dsp:spPr>
        <a:xfrm>
          <a:off x="3844290" y="641985"/>
          <a:ext cx="544830" cy="544830"/>
        </a:xfrm>
        <a:prstGeom prst="downArrow">
          <a:avLst>
            <a:gd name="adj1" fmla="val 55000"/>
            <a:gd name="adj2" fmla="val 45000"/>
          </a:avLst>
        </a:prstGeom>
        <a:solidFill>
          <a:schemeClr val="accent2">
            <a:alpha val="90000"/>
            <a:tint val="40000"/>
            <a:hueOff val="0"/>
            <a:satOff val="0"/>
            <a:lumOff val="0"/>
            <a:alphaOff val="0"/>
          </a:schemeClr>
        </a:solidFill>
        <a:ln w="1905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kern="1200"/>
        </a:p>
      </dsp:txBody>
      <dsp:txXfrm>
        <a:off x="3844290" y="641985"/>
        <a:ext cx="544830" cy="544830"/>
      </dsp:txXfrm>
    </dsp:sp>
    <dsp:sp modelId="{08B8413A-9778-4111-AAFD-657C0C7E1739}">
      <dsp:nvSpPr>
        <dsp:cNvPr id="0" name=""/>
        <dsp:cNvSpPr/>
      </dsp:nvSpPr>
      <dsp:spPr>
        <a:xfrm>
          <a:off x="4211878" y="1632584"/>
          <a:ext cx="544830" cy="544830"/>
        </a:xfrm>
        <a:prstGeom prst="downArrow">
          <a:avLst>
            <a:gd name="adj1" fmla="val 55000"/>
            <a:gd name="adj2" fmla="val 45000"/>
          </a:avLst>
        </a:prstGeom>
        <a:solidFill>
          <a:schemeClr val="accent2">
            <a:alpha val="90000"/>
            <a:tint val="40000"/>
            <a:hueOff val="0"/>
            <a:satOff val="0"/>
            <a:lumOff val="0"/>
            <a:alphaOff val="-20000"/>
          </a:schemeClr>
        </a:solidFill>
        <a:ln w="1905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kern="1200"/>
        </a:p>
      </dsp:txBody>
      <dsp:txXfrm>
        <a:off x="4211878" y="1632584"/>
        <a:ext cx="544830" cy="544830"/>
      </dsp:txXfrm>
    </dsp:sp>
    <dsp:sp modelId="{63324664-786A-431F-B17F-56A70F8E5B2E}">
      <dsp:nvSpPr>
        <dsp:cNvPr id="0" name=""/>
        <dsp:cNvSpPr/>
      </dsp:nvSpPr>
      <dsp:spPr>
        <a:xfrm>
          <a:off x="4573981" y="2623185"/>
          <a:ext cx="544830" cy="544830"/>
        </a:xfrm>
        <a:prstGeom prst="downArrow">
          <a:avLst>
            <a:gd name="adj1" fmla="val 55000"/>
            <a:gd name="adj2" fmla="val 45000"/>
          </a:avLst>
        </a:prstGeom>
        <a:solidFill>
          <a:schemeClr val="accent2">
            <a:alpha val="90000"/>
            <a:tint val="40000"/>
            <a:hueOff val="0"/>
            <a:satOff val="0"/>
            <a:lumOff val="0"/>
            <a:alphaOff val="-40000"/>
          </a:schemeClr>
        </a:solidFill>
        <a:ln w="1905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kern="1200"/>
        </a:p>
      </dsp:txBody>
      <dsp:txXfrm>
        <a:off x="4573981" y="2623185"/>
        <a:ext cx="544830" cy="544830"/>
      </dsp:txXfrm>
    </dsp:sp>
  </dsp:spTree>
</dsp:drawing>
</file>

<file path=ppt/diagrams/layout1.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36E4F768-0B96-499B-9F3C-2C90635F97D7}" type="datetimeFigureOut">
              <a:rPr lang="en-US"/>
              <a:pPr>
                <a:defRPr/>
              </a:pPr>
              <a:t>10/20/2011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4CE78BDA-7AF6-4A79-9734-284532A17CE1}"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50A2A926-D455-48FA-A596-4C3C1E3A979A}" type="datetimeFigureOut">
              <a:rPr lang="en-US"/>
              <a:pPr>
                <a:defRPr/>
              </a:pPr>
              <a:t>10/20/2011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DDBF6FE9-7E23-4208-8056-AB4892316499}"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3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B3C61E-7A2E-4670-A8B6-92A8559BFED2}" type="slidenum">
              <a:rPr lang="en-US"/>
              <a:pPr fontAlgn="base">
                <a:spcBef>
                  <a:spcPct val="0"/>
                </a:spcBef>
                <a:spcAft>
                  <a:spcPct val="0"/>
                </a:spcAft>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13"/>
          <p:cNvPicPr>
            <a:picLocks noChangeAspect="1"/>
          </p:cNvPicPr>
          <p:nvPr userDrawn="1"/>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6" name="Picture 14"/>
          <p:cNvPicPr>
            <a:picLocks noChangeAspect="1"/>
          </p:cNvPicPr>
          <p:nvPr userDrawn="1"/>
        </p:nvPicPr>
        <p:blipFill>
          <a:blip r:embed="rId4" cstate="print"/>
          <a:srcRect/>
          <a:stretch>
            <a:fillRect/>
          </a:stretch>
        </p:blipFill>
        <p:spPr bwMode="auto">
          <a:xfrm>
            <a:off x="-628650" y="76200"/>
            <a:ext cx="7258050" cy="7742238"/>
          </a:xfrm>
          <a:prstGeom prst="rect">
            <a:avLst/>
          </a:prstGeom>
          <a:noFill/>
          <a:ln w="9525">
            <a:noFill/>
            <a:miter lim="800000"/>
            <a:headEnd/>
            <a:tailEnd/>
          </a:ln>
        </p:spPr>
      </p:pic>
      <p:pic>
        <p:nvPicPr>
          <p:cNvPr id="7" name="Picture 15"/>
          <p:cNvPicPr>
            <a:picLocks noChangeAspect="1"/>
          </p:cNvPicPr>
          <p:nvPr userDrawn="1"/>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3048000" y="957601"/>
            <a:ext cx="7772400" cy="860425"/>
          </a:xfrm>
        </p:spPr>
        <p:txBody>
          <a:bodyPr anchor="b"/>
          <a:lstStyle>
            <a:lvl1pPr algn="l">
              <a:buFontTx/>
              <a:buNone/>
              <a:defRPr>
                <a:solidFill>
                  <a:schemeClr val="accent2">
                    <a:lumMod val="7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066600" y="1676400"/>
            <a:ext cx="7753800" cy="1752600"/>
          </a:xfrm>
        </p:spPr>
        <p:txBody>
          <a:bodyPr>
            <a:normAutofit/>
          </a:bodyPr>
          <a:lstStyle>
            <a:lvl1pPr marL="0" indent="0" algn="l">
              <a:buNone/>
              <a:defRPr sz="2400">
                <a:solidFill>
                  <a:schemeClr val="accent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a:p>
        </p:txBody>
      </p:sp>
      <p:sp>
        <p:nvSpPr>
          <p:cNvPr id="3" name="Slide Number Placeholder 5"/>
          <p:cNvSpPr>
            <a:spLocks noGrp="1"/>
          </p:cNvSpPr>
          <p:nvPr>
            <p:ph type="sldNum" sz="quarter" idx="11"/>
          </p:nvPr>
        </p:nvSpPr>
        <p:spPr/>
        <p:txBody>
          <a:bodyPr/>
          <a:lstStyle>
            <a:lvl1pPr>
              <a:defRPr/>
            </a:lvl1pPr>
          </a:lstStyle>
          <a:p>
            <a:pPr>
              <a:defRPr/>
            </a:pPr>
            <a:fld id="{84DD6DD4-B81F-4BBC-87C1-8DE322111AF3}"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990600"/>
            <a:ext cx="5111750" cy="4678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192087" y="1295401"/>
            <a:ext cx="2855913" cy="4373563"/>
          </a:xfrm>
        </p:spPr>
        <p:txBody>
          <a:bodyPr/>
          <a:lstStyle>
            <a:lvl1pPr marL="0" indent="0">
              <a:lnSpc>
                <a:spcPts val="1600"/>
              </a:lnSpc>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4" name="Title 13"/>
          <p:cNvSpPr>
            <a:spLocks noGrp="1"/>
          </p:cNvSpPr>
          <p:nvPr>
            <p:ph type="title"/>
          </p:nvPr>
        </p:nvSpPr>
        <p:spPr>
          <a:xfrm>
            <a:off x="228600" y="76200"/>
            <a:ext cx="8229600" cy="639763"/>
          </a:xfrm>
        </p:spPr>
        <p:txBody>
          <a:bodyPr/>
          <a:lstStyle/>
          <a:p>
            <a:r>
              <a:rPr lang="en-US" dirty="0" smtClean="0"/>
              <a:t>Click to edit Master title style</a:t>
            </a:r>
            <a:endParaRPr lang="en-US" dirty="0"/>
          </a:p>
        </p:txBody>
      </p:sp>
      <p:sp>
        <p:nvSpPr>
          <p:cNvPr id="15" name="Text Placeholder 10"/>
          <p:cNvSpPr>
            <a:spLocks noGrp="1"/>
          </p:cNvSpPr>
          <p:nvPr>
            <p:ph type="body" sz="quarter" idx="13"/>
          </p:nvPr>
        </p:nvSpPr>
        <p:spPr>
          <a:xfrm>
            <a:off x="435600" y="593400"/>
            <a:ext cx="8251200" cy="457200"/>
          </a:xfrm>
        </p:spPr>
        <p:txBody>
          <a:bodyPr>
            <a:normAutofit/>
          </a:bodyPr>
          <a:lstStyle>
            <a:lvl1pPr>
              <a:buFontTx/>
              <a:buNone/>
              <a:defRPr sz="2400"/>
            </a:lvl1pPr>
          </a:lstStyle>
          <a:p>
            <a:pPr lvl="0"/>
            <a:r>
              <a:rPr lang="en-US" dirty="0" smtClean="0"/>
              <a:t>Click to edit Master text styles</a:t>
            </a:r>
          </a:p>
        </p:txBody>
      </p:sp>
      <p:sp>
        <p:nvSpPr>
          <p:cNvPr id="6" name="Footer Placeholder 4"/>
          <p:cNvSpPr>
            <a:spLocks noGrp="1"/>
          </p:cNvSpPr>
          <p:nvPr>
            <p:ph type="ftr" sz="quarter" idx="14"/>
          </p:nvPr>
        </p:nvSpPr>
        <p:spPr/>
        <p:txBody>
          <a:bodyPr/>
          <a:lstStyle>
            <a:lvl1pPr>
              <a:defRPr/>
            </a:lvl1pPr>
          </a:lstStyle>
          <a:p>
            <a:pPr>
              <a:defRPr/>
            </a:pPr>
            <a:endParaRPr lang="en-US"/>
          </a:p>
        </p:txBody>
      </p:sp>
      <p:sp>
        <p:nvSpPr>
          <p:cNvPr id="7" name="Slide Number Placeholder 5"/>
          <p:cNvSpPr>
            <a:spLocks noGrp="1"/>
          </p:cNvSpPr>
          <p:nvPr>
            <p:ph type="sldNum" sz="quarter" idx="15"/>
          </p:nvPr>
        </p:nvSpPr>
        <p:spPr/>
        <p:txBody>
          <a:bodyPr/>
          <a:lstStyle>
            <a:lvl1pPr>
              <a:defRPr/>
            </a:lvl1pPr>
          </a:lstStyle>
          <a:p>
            <a:pPr>
              <a:defRPr/>
            </a:pPr>
            <a:fld id="{BA4F0192-9D85-44DF-A0AB-A89705B4BF6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estions contac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5111750" cy="4678363"/>
          </a:xfrm>
        </p:spPr>
        <p:txBody>
          <a:bodyPr/>
          <a:lstStyle>
            <a:lvl1pPr>
              <a:defRPr sz="3200">
                <a:solidFill>
                  <a:schemeClr val="tx1">
                    <a:lumMod val="75000"/>
                    <a:lumOff val="25000"/>
                  </a:schemeClr>
                </a:solidFill>
              </a:defRPr>
            </a:lvl1pPr>
            <a:lvl2pPr>
              <a:defRPr sz="2800">
                <a:solidFill>
                  <a:schemeClr val="tx1">
                    <a:lumMod val="75000"/>
                    <a:lumOff val="25000"/>
                  </a:schemeClr>
                </a:solidFill>
              </a:defRPr>
            </a:lvl2pPr>
            <a:lvl3pPr>
              <a:defRPr sz="24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5562600" y="1524000"/>
            <a:ext cx="2855913" cy="4373563"/>
          </a:xfrm>
        </p:spPr>
        <p:txBody>
          <a:bodyPr/>
          <a:lstStyle>
            <a:lvl1pPr marL="0" indent="0">
              <a:lnSpc>
                <a:spcPts val="1600"/>
              </a:lnSpc>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4" name="Title 13"/>
          <p:cNvSpPr>
            <a:spLocks noGrp="1"/>
          </p:cNvSpPr>
          <p:nvPr>
            <p:ph type="title"/>
          </p:nvPr>
        </p:nvSpPr>
        <p:spPr>
          <a:xfrm>
            <a:off x="0" y="457200"/>
            <a:ext cx="6858000" cy="639763"/>
          </a:xfrm>
        </p:spPr>
        <p:txBody>
          <a:bodyPr/>
          <a:lstStyle>
            <a:lvl1pPr>
              <a:defRPr sz="2800">
                <a:solidFill>
                  <a:schemeClr val="tx1">
                    <a:lumMod val="75000"/>
                    <a:lumOff val="25000"/>
                  </a:schemeClr>
                </a:solidFill>
              </a:defRPr>
            </a:lvl1pPr>
          </a:lstStyle>
          <a:p>
            <a:r>
              <a:rPr lang="en-US" dirty="0" smtClean="0"/>
              <a:t>Click to edit Master title style</a:t>
            </a:r>
            <a:endParaRPr lang="en-US" dirty="0"/>
          </a:p>
        </p:txBody>
      </p:sp>
      <p:sp>
        <p:nvSpPr>
          <p:cNvPr id="15" name="Text Placeholder 10"/>
          <p:cNvSpPr>
            <a:spLocks noGrp="1"/>
          </p:cNvSpPr>
          <p:nvPr>
            <p:ph type="body" sz="quarter" idx="13"/>
          </p:nvPr>
        </p:nvSpPr>
        <p:spPr>
          <a:xfrm>
            <a:off x="210600" y="974400"/>
            <a:ext cx="6876000" cy="457200"/>
          </a:xfrm>
        </p:spPr>
        <p:txBody>
          <a:bodyPr>
            <a:normAutofit/>
          </a:bodyPr>
          <a:lstStyle>
            <a:lvl1pPr>
              <a:buFontTx/>
              <a:buNone/>
              <a:defRPr sz="2000">
                <a:solidFill>
                  <a:schemeClr val="tx1">
                    <a:lumMod val="75000"/>
                    <a:lumOff val="25000"/>
                  </a:schemeClr>
                </a:solidFill>
              </a:defRPr>
            </a:lvl1pPr>
          </a:lstStyle>
          <a:p>
            <a:pPr lvl="0"/>
            <a:r>
              <a:rPr lang="en-US" dirty="0" smtClean="0"/>
              <a:t>Click to edit Master text styles</a:t>
            </a:r>
          </a:p>
        </p:txBody>
      </p:sp>
      <p:sp>
        <p:nvSpPr>
          <p:cNvPr id="6" name="Footer Placeholder 4"/>
          <p:cNvSpPr>
            <a:spLocks noGrp="1"/>
          </p:cNvSpPr>
          <p:nvPr>
            <p:ph type="ftr" sz="quarter" idx="14"/>
          </p:nvPr>
        </p:nvSpPr>
        <p:spPr/>
        <p:txBody>
          <a:bodyPr/>
          <a:lstStyle>
            <a:lvl1pPr>
              <a:defRPr/>
            </a:lvl1pPr>
          </a:lstStyle>
          <a:p>
            <a:pPr>
              <a:defRPr/>
            </a:pPr>
            <a:endParaRPr lang="en-US"/>
          </a:p>
        </p:txBody>
      </p:sp>
      <p:sp>
        <p:nvSpPr>
          <p:cNvPr id="7" name="Slide Number Placeholder 5"/>
          <p:cNvSpPr>
            <a:spLocks noGrp="1"/>
          </p:cNvSpPr>
          <p:nvPr>
            <p:ph type="sldNum" sz="quarter" idx="15"/>
          </p:nvPr>
        </p:nvSpPr>
        <p:spPr/>
        <p:txBody>
          <a:bodyPr/>
          <a:lstStyle>
            <a:lvl1pPr>
              <a:defRPr/>
            </a:lvl1pPr>
          </a:lstStyle>
          <a:p>
            <a:pPr>
              <a:defRPr/>
            </a:pPr>
            <a:fld id="{1A5070F7-C271-4EF9-89AC-250D59BC6EF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5" name="Picture 11"/>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 name="Picture 13"/>
          <p:cNvPicPr>
            <a:picLocks noChangeAspect="1"/>
          </p:cNvPicPr>
          <p:nvPr userDrawn="1"/>
        </p:nvPicPr>
        <p:blipFill>
          <a:blip r:embed="rId3" cstate="print"/>
          <a:srcRect/>
          <a:stretch>
            <a:fillRect/>
          </a:stretch>
        </p:blipFill>
        <p:spPr bwMode="auto">
          <a:xfrm>
            <a:off x="6477000" y="4038600"/>
            <a:ext cx="3017838" cy="3219450"/>
          </a:xfrm>
          <a:prstGeom prst="rect">
            <a:avLst/>
          </a:prstGeom>
          <a:noFill/>
          <a:ln w="9525">
            <a:noFill/>
            <a:miter lim="800000"/>
            <a:headEnd/>
            <a:tailEnd/>
          </a:ln>
        </p:spPr>
      </p:pic>
      <p:sp>
        <p:nvSpPr>
          <p:cNvPr id="2" name="Title 1"/>
          <p:cNvSpPr>
            <a:spLocks noGrp="1"/>
          </p:cNvSpPr>
          <p:nvPr>
            <p:ph type="title"/>
          </p:nvPr>
        </p:nvSpPr>
        <p:spPr>
          <a:xfrm>
            <a:off x="4953000" y="4724400"/>
            <a:ext cx="3962400" cy="338139"/>
          </a:xfrm>
        </p:spPr>
        <p:txBody>
          <a:bodyPr anchor="b"/>
          <a:lstStyle>
            <a:lvl1pPr algn="l">
              <a:defRPr sz="18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143000" y="304800"/>
            <a:ext cx="6934200" cy="42672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4953000" y="5029201"/>
            <a:ext cx="3962400" cy="804863"/>
          </a:xfrm>
        </p:spPr>
        <p:txBody>
          <a:bodyPr>
            <a:normAutofit/>
          </a:bodyPr>
          <a:lstStyle>
            <a:lvl1pPr marL="0" indent="0">
              <a:lnSpc>
                <a:spcPts val="1400"/>
              </a:lnSpc>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7"/>
          <p:cNvSpPr>
            <a:spLocks noGrp="1"/>
          </p:cNvSpPr>
          <p:nvPr>
            <p:ph type="sldNum" sz="quarter" idx="10"/>
          </p:nvPr>
        </p:nvSpPr>
        <p:spPr/>
        <p:txBody>
          <a:bodyPr/>
          <a:lstStyle>
            <a:lvl1pPr>
              <a:defRPr/>
            </a:lvl1pPr>
          </a:lstStyle>
          <a:p>
            <a:pPr>
              <a:defRPr/>
            </a:pPr>
            <a:fld id="{B76E5A2D-B1AF-41EF-B716-7A10B5B9C939}" type="slidenum">
              <a:rPr lang="en-US"/>
              <a:pPr>
                <a:defRPr/>
              </a:pPr>
              <a:t>‹#›</a:t>
            </a:fld>
            <a:endParaRPr lang="en-US" dirty="0"/>
          </a:p>
        </p:txBody>
      </p:sp>
      <p:sp>
        <p:nvSpPr>
          <p:cNvPr id="8" name="Footer Placeholder 8"/>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p:spPr>
        <p:txBody>
          <a:bodyPr/>
          <a:lstStyle>
            <a:lvl1pPr>
              <a:defRPr/>
            </a:lvl1pPr>
          </a:lstStyle>
          <a:p>
            <a:pPr>
              <a:defRPr/>
            </a:pPr>
            <a:fld id="{5F7EAA15-8EF9-47F5-ABD9-DFE6740CE8AF}"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48600" y="503239"/>
            <a:ext cx="1219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03237"/>
            <a:ext cx="7162800" cy="6278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95399"/>
            <a:ext cx="8305800" cy="4525965"/>
          </a:xfrm>
        </p:spPr>
        <p:txBody>
          <a:bodyPr/>
          <a:lstStyle>
            <a:lvl1pPr marL="173038" indent="-173038">
              <a:lnSpc>
                <a:spcPts val="2600"/>
              </a:lnSpc>
              <a:buFont typeface="Arial" pitchFamily="34" charset="0"/>
              <a:buChar char="•"/>
              <a:defRPr sz="2400" b="0"/>
            </a:lvl1pPr>
            <a:lvl2pPr marL="684213" indent="-227013">
              <a:lnSpc>
                <a:spcPts val="2600"/>
              </a:lnSpc>
              <a:defRPr sz="2000"/>
            </a:lvl2pPr>
            <a:lvl3pPr marL="1087438" indent="-173038">
              <a:lnSpc>
                <a:spcPts val="2600"/>
              </a:lnSpc>
              <a:defRPr sz="1800"/>
            </a:lvl3pPr>
            <a:lvl4pPr marL="1541463" indent="-169863">
              <a:lnSpc>
                <a:spcPts val="2600"/>
              </a:lnSpc>
              <a:defRPr sz="1600"/>
            </a:lvl4pPr>
            <a:lvl5pPr marL="2001838" indent="-173038">
              <a:lnSpc>
                <a:spcPts val="2600"/>
              </a:lnSpc>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ext Placeholder 10"/>
          <p:cNvSpPr>
            <a:spLocks noGrp="1"/>
          </p:cNvSpPr>
          <p:nvPr>
            <p:ph type="body" sz="quarter" idx="13"/>
          </p:nvPr>
        </p:nvSpPr>
        <p:spPr>
          <a:xfrm>
            <a:off x="381000" y="669600"/>
            <a:ext cx="8251200" cy="457200"/>
          </a:xfrm>
        </p:spPr>
        <p:txBody>
          <a:bodyPr>
            <a:normAutofit/>
          </a:bodyPr>
          <a:lstStyle>
            <a:lvl1pPr>
              <a:buFontTx/>
              <a:buNone/>
              <a:defRPr sz="2400"/>
            </a:lvl1pPr>
          </a:lstStyle>
          <a:p>
            <a:pPr lvl="0"/>
            <a:r>
              <a:rPr lang="en-US" dirty="0" smtClean="0"/>
              <a:t>Click to edit Master text styles</a:t>
            </a:r>
          </a:p>
        </p:txBody>
      </p:sp>
      <p:sp>
        <p:nvSpPr>
          <p:cNvPr id="16" name="Title 15"/>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5" name="Footer Placeholder 4"/>
          <p:cNvSpPr>
            <a:spLocks noGrp="1"/>
          </p:cNvSpPr>
          <p:nvPr>
            <p:ph type="ftr" sz="quarter" idx="14"/>
          </p:nvPr>
        </p:nvSpPr>
        <p:spPr/>
        <p:txBody>
          <a:bodyPr/>
          <a:lstStyle>
            <a:lvl1pPr>
              <a:defRPr/>
            </a:lvl1pPr>
          </a:lstStyle>
          <a:p>
            <a:pPr>
              <a:defRPr/>
            </a:pPr>
            <a:endParaRPr lang="en-US"/>
          </a:p>
        </p:txBody>
      </p:sp>
      <p:sp>
        <p:nvSpPr>
          <p:cNvPr id="6" name="Slide Number Placeholder 5"/>
          <p:cNvSpPr>
            <a:spLocks noGrp="1"/>
          </p:cNvSpPr>
          <p:nvPr>
            <p:ph type="sldNum" sz="quarter" idx="15"/>
          </p:nvPr>
        </p:nvSpPr>
        <p:spPr/>
        <p:txBody>
          <a:bodyPr/>
          <a:lstStyle>
            <a:lvl1pPr>
              <a:defRPr/>
            </a:lvl1pPr>
          </a:lstStyle>
          <a:p>
            <a:pPr>
              <a:defRPr/>
            </a:pPr>
            <a:fld id="{21F494C4-4702-4246-AE49-BF33E105AA65}"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381000" y="3130200"/>
            <a:ext cx="6629400" cy="838200"/>
          </a:xfrm>
        </p:spPr>
        <p:txBody>
          <a:bodyPr>
            <a:normAutofit/>
          </a:bodyPr>
          <a:lstStyle>
            <a:lvl1pPr marL="57150" indent="0">
              <a:buFontTx/>
              <a:buNone/>
              <a:defRPr sz="1800" baseline="0"/>
            </a:lvl1pPr>
          </a:lstStyle>
          <a:p>
            <a:pPr lvl="0"/>
            <a:r>
              <a:rPr lang="en-US" dirty="0" smtClean="0"/>
              <a:t>Click to edit Master text styles</a:t>
            </a:r>
          </a:p>
        </p:txBody>
      </p:sp>
      <p:sp>
        <p:nvSpPr>
          <p:cNvPr id="7" name="Title 6"/>
          <p:cNvSpPr>
            <a:spLocks noGrp="1"/>
          </p:cNvSpPr>
          <p:nvPr>
            <p:ph type="title"/>
          </p:nvPr>
        </p:nvSpPr>
        <p:spPr>
          <a:xfrm>
            <a:off x="152400" y="152400"/>
            <a:ext cx="8229600" cy="639763"/>
          </a:xfrm>
        </p:spPr>
        <p:txBody>
          <a:bodyPr/>
          <a:lstStyle/>
          <a:p>
            <a:r>
              <a:rPr lang="en-US" dirty="0" smtClean="0"/>
              <a:t>Click to edit Master title style</a:t>
            </a:r>
            <a:endParaRPr lang="en-US" dirty="0"/>
          </a:p>
        </p:txBody>
      </p:sp>
      <p:sp>
        <p:nvSpPr>
          <p:cNvPr id="8"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dirty="0" smtClean="0"/>
              <a:t>Click to edit Master text styles</a:t>
            </a:r>
          </a:p>
        </p:txBody>
      </p:sp>
      <p:sp>
        <p:nvSpPr>
          <p:cNvPr id="12" name="Text Placeholder 8"/>
          <p:cNvSpPr>
            <a:spLocks noGrp="1"/>
          </p:cNvSpPr>
          <p:nvPr>
            <p:ph type="body" sz="quarter" idx="16"/>
          </p:nvPr>
        </p:nvSpPr>
        <p:spPr>
          <a:xfrm>
            <a:off x="381000" y="1711800"/>
            <a:ext cx="6629400" cy="838200"/>
          </a:xfrm>
        </p:spPr>
        <p:txBody>
          <a:bodyPr>
            <a:normAutofit/>
          </a:bodyPr>
          <a:lstStyle>
            <a:lvl1pPr marL="57150" indent="0">
              <a:buFontTx/>
              <a:buNone/>
              <a:defRPr sz="1800" baseline="0"/>
            </a:lvl1pPr>
          </a:lstStyle>
          <a:p>
            <a:pPr lvl="0"/>
            <a:r>
              <a:rPr lang="en-US" dirty="0" smtClean="0"/>
              <a:t>Click to edit Master text styles</a:t>
            </a:r>
          </a:p>
        </p:txBody>
      </p:sp>
      <p:sp>
        <p:nvSpPr>
          <p:cNvPr id="14" name="Text Placeholder 8"/>
          <p:cNvSpPr>
            <a:spLocks noGrp="1"/>
          </p:cNvSpPr>
          <p:nvPr>
            <p:ph type="body" sz="quarter" idx="17"/>
          </p:nvPr>
        </p:nvSpPr>
        <p:spPr>
          <a:xfrm>
            <a:off x="381000" y="2421000"/>
            <a:ext cx="6629400" cy="838200"/>
          </a:xfrm>
        </p:spPr>
        <p:txBody>
          <a:bodyPr>
            <a:normAutofit/>
          </a:bodyPr>
          <a:lstStyle>
            <a:lvl1pPr marL="57150" indent="0">
              <a:buFontTx/>
              <a:buNone/>
              <a:defRPr sz="1800" baseline="0"/>
            </a:lvl1pPr>
          </a:lstStyle>
          <a:p>
            <a:pPr lvl="0"/>
            <a:r>
              <a:rPr lang="en-US" dirty="0" smtClean="0"/>
              <a:t>Click to edit Master text styles</a:t>
            </a:r>
          </a:p>
        </p:txBody>
      </p:sp>
      <p:sp>
        <p:nvSpPr>
          <p:cNvPr id="15" name="Text Placeholder 8"/>
          <p:cNvSpPr>
            <a:spLocks noGrp="1"/>
          </p:cNvSpPr>
          <p:nvPr>
            <p:ph type="body" sz="quarter" idx="18"/>
          </p:nvPr>
        </p:nvSpPr>
        <p:spPr>
          <a:xfrm>
            <a:off x="381000" y="3769200"/>
            <a:ext cx="6629400" cy="838200"/>
          </a:xfrm>
        </p:spPr>
        <p:txBody>
          <a:bodyPr>
            <a:normAutofit/>
          </a:bodyPr>
          <a:lstStyle>
            <a:lvl1pPr marL="57150" indent="0">
              <a:buFontTx/>
              <a:buNone/>
              <a:defRPr sz="1800" baseline="0"/>
            </a:lvl1pPr>
          </a:lstStyle>
          <a:p>
            <a:pPr lvl="0"/>
            <a:r>
              <a:rPr lang="en-US" dirty="0" smtClean="0"/>
              <a:t>Click to edit Master text styles</a:t>
            </a:r>
          </a:p>
        </p:txBody>
      </p:sp>
      <p:sp>
        <p:nvSpPr>
          <p:cNvPr id="16" name="Text Placeholder 8"/>
          <p:cNvSpPr>
            <a:spLocks noGrp="1"/>
          </p:cNvSpPr>
          <p:nvPr>
            <p:ph type="body" sz="quarter" idx="19"/>
          </p:nvPr>
        </p:nvSpPr>
        <p:spPr>
          <a:xfrm>
            <a:off x="381000" y="4478400"/>
            <a:ext cx="6629400" cy="838200"/>
          </a:xfrm>
        </p:spPr>
        <p:txBody>
          <a:bodyPr>
            <a:normAutofit/>
          </a:bodyPr>
          <a:lstStyle>
            <a:lvl1pPr marL="57150" indent="0">
              <a:buFontTx/>
              <a:buNone/>
              <a:defRPr sz="1800" baseline="0"/>
            </a:lvl1pPr>
          </a:lstStyle>
          <a:p>
            <a:pPr lvl="0"/>
            <a:r>
              <a:rPr lang="en-US" dirty="0" smtClean="0"/>
              <a:t>Click to edit Master text styles</a:t>
            </a:r>
          </a:p>
        </p:txBody>
      </p:sp>
      <p:sp>
        <p:nvSpPr>
          <p:cNvPr id="17" name="Text Placeholder 8"/>
          <p:cNvSpPr>
            <a:spLocks noGrp="1"/>
          </p:cNvSpPr>
          <p:nvPr>
            <p:ph type="body" sz="quarter" idx="20"/>
          </p:nvPr>
        </p:nvSpPr>
        <p:spPr>
          <a:xfrm>
            <a:off x="381000" y="5257800"/>
            <a:ext cx="6629400" cy="838200"/>
          </a:xfrm>
        </p:spPr>
        <p:txBody>
          <a:bodyPr>
            <a:normAutofit/>
          </a:bodyPr>
          <a:lstStyle>
            <a:lvl1pPr marL="57150" indent="0">
              <a:buFontTx/>
              <a:buNone/>
              <a:defRPr sz="1800" baseline="0"/>
            </a:lvl1pPr>
          </a:lstStyle>
          <a:p>
            <a:pPr lvl="0"/>
            <a:r>
              <a:rPr lang="en-US" dirty="0" smtClean="0"/>
              <a:t>Click to edit Master text styles</a:t>
            </a:r>
          </a:p>
        </p:txBody>
      </p:sp>
      <p:sp>
        <p:nvSpPr>
          <p:cNvPr id="10" name="Footer Placeholder 4"/>
          <p:cNvSpPr>
            <a:spLocks noGrp="1"/>
          </p:cNvSpPr>
          <p:nvPr>
            <p:ph type="ftr" sz="quarter" idx="21"/>
          </p:nvPr>
        </p:nvSpPr>
        <p:spPr/>
        <p:txBody>
          <a:bodyPr/>
          <a:lstStyle>
            <a:lvl1pPr>
              <a:defRPr/>
            </a:lvl1pPr>
          </a:lstStyle>
          <a:p>
            <a:pPr>
              <a:defRPr/>
            </a:pPr>
            <a:endParaRPr lang="en-US"/>
          </a:p>
        </p:txBody>
      </p:sp>
      <p:sp>
        <p:nvSpPr>
          <p:cNvPr id="11" name="Slide Number Placeholder 5"/>
          <p:cNvSpPr>
            <a:spLocks noGrp="1"/>
          </p:cNvSpPr>
          <p:nvPr>
            <p:ph type="sldNum" sz="quarter" idx="22"/>
          </p:nvPr>
        </p:nvSpPr>
        <p:spPr/>
        <p:txBody>
          <a:bodyPr/>
          <a:lstStyle>
            <a:lvl1pPr>
              <a:defRPr/>
            </a:lvl1pPr>
          </a:lstStyle>
          <a:p>
            <a:pPr>
              <a:defRPr/>
            </a:pPr>
            <a:fld id="{3811E3F5-441B-4F09-823A-ABF09CB036BE}"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871788"/>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371601"/>
            <a:ext cx="7772400" cy="1500187"/>
          </a:xfrm>
        </p:spPr>
        <p:txBody>
          <a:bodyPr anchor="b"/>
          <a:lstStyle>
            <a:lvl1pPr marL="0" indent="0">
              <a:buNone/>
              <a:defRPr sz="2000">
                <a:solidFill>
                  <a:schemeClr val="bg2"/>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DFA779DB-DE77-4DEC-BB0E-9AFDD647B635}"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295401"/>
            <a:ext cx="4038600" cy="4525964"/>
          </a:xfrm>
        </p:spPr>
        <p:txBody>
          <a:bodyPr/>
          <a:lstStyle>
            <a:lvl1pPr>
              <a:buClr>
                <a:schemeClr val="tx1">
                  <a:lumMod val="75000"/>
                  <a:lumOff val="25000"/>
                </a:schemeClr>
              </a:buClr>
              <a:defRPr sz="2400"/>
            </a:lvl1pPr>
            <a:lvl2pPr>
              <a:buClr>
                <a:schemeClr val="tx1">
                  <a:lumMod val="75000"/>
                  <a:lumOff val="25000"/>
                </a:schemeClr>
              </a:buClr>
              <a:defRPr sz="2000"/>
            </a:lvl2pPr>
            <a:lvl3pPr>
              <a:buClr>
                <a:schemeClr val="tx1">
                  <a:lumMod val="75000"/>
                  <a:lumOff val="25000"/>
                </a:schemeClr>
              </a:buClr>
              <a:defRPr sz="2000"/>
            </a:lvl3pPr>
            <a:lvl4pPr>
              <a:buClr>
                <a:schemeClr val="tx1">
                  <a:lumMod val="75000"/>
                  <a:lumOff val="25000"/>
                </a:schemeClr>
              </a:buClr>
              <a:defRPr sz="1800"/>
            </a:lvl4pPr>
            <a:lvl5pPr>
              <a:buClr>
                <a:schemeClr val="tx1">
                  <a:lumMod val="75000"/>
                  <a:lumOff val="25000"/>
                </a:schemeClr>
              </a:buCl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495800" y="1295401"/>
            <a:ext cx="4038600" cy="4525964"/>
          </a:xfrm>
        </p:spPr>
        <p:txBody>
          <a:bodyPr/>
          <a:lstStyle>
            <a:lvl1pPr>
              <a:buClr>
                <a:schemeClr val="tx1">
                  <a:lumMod val="75000"/>
                  <a:lumOff val="25000"/>
                </a:schemeClr>
              </a:buClr>
              <a:defRPr sz="2400"/>
            </a:lvl1pPr>
            <a:lvl2pPr>
              <a:buClr>
                <a:schemeClr val="tx1">
                  <a:lumMod val="75000"/>
                  <a:lumOff val="25000"/>
                </a:schemeClr>
              </a:buClr>
              <a:defRPr sz="2000"/>
            </a:lvl2pPr>
            <a:lvl3pPr>
              <a:buClr>
                <a:schemeClr val="tx1">
                  <a:lumMod val="75000"/>
                  <a:lumOff val="25000"/>
                </a:schemeClr>
              </a:buClr>
              <a:defRPr sz="2000"/>
            </a:lvl3pPr>
            <a:lvl4pPr>
              <a:buClr>
                <a:schemeClr val="tx1">
                  <a:lumMod val="75000"/>
                  <a:lumOff val="25000"/>
                </a:schemeClr>
              </a:buClr>
              <a:defRPr sz="1800"/>
            </a:lvl4pPr>
            <a:lvl5pPr>
              <a:buClr>
                <a:schemeClr val="tx1">
                  <a:lumMod val="75000"/>
                  <a:lumOff val="25000"/>
                </a:schemeClr>
              </a:buCl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1"/>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13"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dirty="0" smtClean="0"/>
              <a:t>Click to edit Master text styles</a:t>
            </a:r>
          </a:p>
        </p:txBody>
      </p:sp>
      <p:sp>
        <p:nvSpPr>
          <p:cNvPr id="6" name="Slide Number Placeholder 8"/>
          <p:cNvSpPr>
            <a:spLocks noGrp="1"/>
          </p:cNvSpPr>
          <p:nvPr>
            <p:ph type="sldNum" sz="quarter" idx="14"/>
          </p:nvPr>
        </p:nvSpPr>
        <p:spPr>
          <a:xfrm>
            <a:off x="457200" y="6637338"/>
            <a:ext cx="2133600" cy="365125"/>
          </a:xfrm>
        </p:spPr>
        <p:txBody>
          <a:bodyPr/>
          <a:lstStyle>
            <a:lvl1pPr>
              <a:defRPr/>
            </a:lvl1pPr>
          </a:lstStyle>
          <a:p>
            <a:pPr>
              <a:defRPr/>
            </a:pPr>
            <a:fld id="{7F4C3E69-CC48-4096-A62D-0D86BFD60943}" type="slidenum">
              <a:rPr lang="en-US"/>
              <a:pPr>
                <a:defRPr/>
              </a:pPr>
              <a:t>‹#›</a:t>
            </a:fld>
            <a:endParaRPr lang="en-US" dirty="0"/>
          </a:p>
        </p:txBody>
      </p:sp>
      <p:sp>
        <p:nvSpPr>
          <p:cNvPr id="7" name="Footer Placeholder 9"/>
          <p:cNvSpPr>
            <a:spLocks noGrp="1"/>
          </p:cNvSpPr>
          <p:nvPr>
            <p:ph type="ftr" sz="quarter" idx="15"/>
          </p:nvPr>
        </p:nvSpPr>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457200" y="1447801"/>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6" name="Content Placeholder 3"/>
          <p:cNvSpPr>
            <a:spLocks noGrp="1"/>
          </p:cNvSpPr>
          <p:nvPr>
            <p:ph sz="half" idx="2"/>
          </p:nvPr>
        </p:nvSpPr>
        <p:spPr>
          <a:xfrm>
            <a:off x="2971800" y="1447801"/>
            <a:ext cx="57150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9" name="Content Placeholder 2"/>
          <p:cNvSpPr>
            <a:spLocks noGrp="1"/>
          </p:cNvSpPr>
          <p:nvPr>
            <p:ph sz="half" idx="14"/>
          </p:nvPr>
        </p:nvSpPr>
        <p:spPr>
          <a:xfrm>
            <a:off x="457200" y="3048000"/>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0" name="Content Placeholder 3"/>
          <p:cNvSpPr>
            <a:spLocks noGrp="1"/>
          </p:cNvSpPr>
          <p:nvPr>
            <p:ph sz="half" idx="15"/>
          </p:nvPr>
        </p:nvSpPr>
        <p:spPr>
          <a:xfrm>
            <a:off x="2971800" y="3048000"/>
            <a:ext cx="57150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1" name="Title 10"/>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12"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dirty="0" smtClean="0"/>
              <a:t>Click to edit Master text styles</a:t>
            </a:r>
          </a:p>
        </p:txBody>
      </p:sp>
      <p:sp>
        <p:nvSpPr>
          <p:cNvPr id="8" name="Footer Placeholder 4"/>
          <p:cNvSpPr>
            <a:spLocks noGrp="1"/>
          </p:cNvSpPr>
          <p:nvPr>
            <p:ph type="ftr" sz="quarter" idx="16"/>
          </p:nvPr>
        </p:nvSpPr>
        <p:spPr/>
        <p:txBody>
          <a:bodyPr/>
          <a:lstStyle>
            <a:lvl1pPr>
              <a:defRPr/>
            </a:lvl1pPr>
          </a:lstStyle>
          <a:p>
            <a:pPr>
              <a:defRPr/>
            </a:pPr>
            <a:endParaRPr lang="en-US"/>
          </a:p>
        </p:txBody>
      </p:sp>
      <p:sp>
        <p:nvSpPr>
          <p:cNvPr id="13" name="Slide Number Placeholder 5"/>
          <p:cNvSpPr>
            <a:spLocks noGrp="1"/>
          </p:cNvSpPr>
          <p:nvPr>
            <p:ph type="sldNum" sz="quarter" idx="17"/>
          </p:nvPr>
        </p:nvSpPr>
        <p:spPr/>
        <p:txBody>
          <a:bodyPr/>
          <a:lstStyle>
            <a:lvl1pPr>
              <a:defRPr/>
            </a:lvl1pPr>
          </a:lstStyle>
          <a:p>
            <a:pPr>
              <a:defRPr/>
            </a:pPr>
            <a:fld id="{C75329A7-FFA4-49A5-B5B2-F6CD00C533E1}"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9" name="Content Placeholder 2"/>
          <p:cNvSpPr>
            <a:spLocks noGrp="1"/>
          </p:cNvSpPr>
          <p:nvPr>
            <p:ph sz="half" idx="1"/>
          </p:nvPr>
        </p:nvSpPr>
        <p:spPr>
          <a:xfrm>
            <a:off x="76200" y="34290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2"/>
          </p:nvPr>
        </p:nvSpPr>
        <p:spPr>
          <a:xfrm>
            <a:off x="2857500" y="34290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1" name="Content Placeholder 3"/>
          <p:cNvSpPr>
            <a:spLocks noGrp="1"/>
          </p:cNvSpPr>
          <p:nvPr>
            <p:ph sz="half" idx="14"/>
          </p:nvPr>
        </p:nvSpPr>
        <p:spPr>
          <a:xfrm>
            <a:off x="5638800" y="34290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5" name="Content Placeholder 2"/>
          <p:cNvSpPr>
            <a:spLocks noGrp="1"/>
          </p:cNvSpPr>
          <p:nvPr>
            <p:ph sz="half" idx="15"/>
          </p:nvPr>
        </p:nvSpPr>
        <p:spPr>
          <a:xfrm>
            <a:off x="76200" y="1447801"/>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6" name="Content Placeholder 3"/>
          <p:cNvSpPr>
            <a:spLocks noGrp="1"/>
          </p:cNvSpPr>
          <p:nvPr>
            <p:ph sz="half" idx="16"/>
          </p:nvPr>
        </p:nvSpPr>
        <p:spPr>
          <a:xfrm>
            <a:off x="2857500" y="1447801"/>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7" name="Content Placeholder 3"/>
          <p:cNvSpPr>
            <a:spLocks noGrp="1"/>
          </p:cNvSpPr>
          <p:nvPr>
            <p:ph sz="half" idx="17"/>
          </p:nvPr>
        </p:nvSpPr>
        <p:spPr>
          <a:xfrm>
            <a:off x="5638800" y="1447801"/>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9" name="Title 18"/>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20"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dirty="0" smtClean="0"/>
              <a:t>Click to edit Master text styles</a:t>
            </a:r>
          </a:p>
        </p:txBody>
      </p:sp>
      <p:sp>
        <p:nvSpPr>
          <p:cNvPr id="12" name="Footer Placeholder 4"/>
          <p:cNvSpPr>
            <a:spLocks noGrp="1"/>
          </p:cNvSpPr>
          <p:nvPr>
            <p:ph type="ftr" sz="quarter" idx="18"/>
          </p:nvPr>
        </p:nvSpPr>
        <p:spPr/>
        <p:txBody>
          <a:bodyPr/>
          <a:lstStyle>
            <a:lvl1pPr>
              <a:defRPr/>
            </a:lvl1pPr>
          </a:lstStyle>
          <a:p>
            <a:pPr>
              <a:defRPr/>
            </a:pPr>
            <a:endParaRPr lang="en-US"/>
          </a:p>
        </p:txBody>
      </p:sp>
      <p:sp>
        <p:nvSpPr>
          <p:cNvPr id="13" name="Slide Number Placeholder 5"/>
          <p:cNvSpPr>
            <a:spLocks noGrp="1"/>
          </p:cNvSpPr>
          <p:nvPr>
            <p:ph type="sldNum" sz="quarter" idx="19"/>
          </p:nvPr>
        </p:nvSpPr>
        <p:spPr/>
        <p:txBody>
          <a:bodyPr/>
          <a:lstStyle>
            <a:lvl1pPr>
              <a:defRPr/>
            </a:lvl1pPr>
          </a:lstStyle>
          <a:p>
            <a:pPr>
              <a:defRPr/>
            </a:pPr>
            <a:fld id="{5929D605-5C8C-4B15-80D7-F26BE48D5BB4}"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200" y="1447801"/>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76200" y="1752601"/>
            <a:ext cx="4040188" cy="4068763"/>
          </a:xfrm>
        </p:spPr>
        <p:txBody>
          <a:bodyPr/>
          <a:lstStyle>
            <a:lvl1pPr>
              <a:lnSpc>
                <a:spcPct val="100000"/>
              </a:lnSpc>
              <a:buClr>
                <a:schemeClr val="tx1">
                  <a:lumMod val="95000"/>
                  <a:lumOff val="5000"/>
                </a:schemeClr>
              </a:buClr>
              <a:defRPr sz="2000"/>
            </a:lvl1pPr>
            <a:lvl2pPr>
              <a:lnSpc>
                <a:spcPct val="100000"/>
              </a:lnSpc>
              <a:buClr>
                <a:schemeClr val="tx1">
                  <a:lumMod val="95000"/>
                  <a:lumOff val="5000"/>
                </a:schemeClr>
              </a:buClr>
              <a:defRPr sz="2000"/>
            </a:lvl2pPr>
            <a:lvl3pPr>
              <a:lnSpc>
                <a:spcPct val="100000"/>
              </a:lnSpc>
              <a:buClr>
                <a:schemeClr val="tx1">
                  <a:lumMod val="95000"/>
                  <a:lumOff val="5000"/>
                </a:schemeClr>
              </a:buClr>
              <a:defRPr sz="1800"/>
            </a:lvl3pPr>
            <a:lvl4pPr>
              <a:lnSpc>
                <a:spcPct val="100000"/>
              </a:lnSpc>
              <a:buClr>
                <a:schemeClr val="tx1">
                  <a:lumMod val="95000"/>
                  <a:lumOff val="5000"/>
                </a:schemeClr>
              </a:buClr>
              <a:defRPr sz="1600"/>
            </a:lvl4pPr>
            <a:lvl5pPr>
              <a:lnSpc>
                <a:spcPct val="100000"/>
              </a:lnSpc>
              <a:buClr>
                <a:schemeClr val="tx1">
                  <a:lumMod val="95000"/>
                  <a:lumOff val="5000"/>
                </a:schemeClr>
              </a:buCl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116388" y="1752601"/>
            <a:ext cx="4041775" cy="4068763"/>
          </a:xfrm>
        </p:spPr>
        <p:txBody>
          <a:bodyPr/>
          <a:lstStyle>
            <a:lvl1pPr>
              <a:buClr>
                <a:schemeClr val="tx1">
                  <a:lumMod val="95000"/>
                  <a:lumOff val="5000"/>
                </a:schemeClr>
              </a:buClr>
              <a:defRPr sz="2000"/>
            </a:lvl1pPr>
            <a:lvl2pPr>
              <a:buClr>
                <a:schemeClr val="tx1">
                  <a:lumMod val="95000"/>
                  <a:lumOff val="5000"/>
                </a:schemeClr>
              </a:buClr>
              <a:defRPr sz="2000"/>
            </a:lvl2pPr>
            <a:lvl3pPr>
              <a:buClr>
                <a:schemeClr val="tx1">
                  <a:lumMod val="95000"/>
                  <a:lumOff val="5000"/>
                </a:schemeClr>
              </a:buClr>
              <a:defRPr sz="1800"/>
            </a:lvl3pPr>
            <a:lvl4pPr>
              <a:buClr>
                <a:schemeClr val="tx1">
                  <a:lumMod val="95000"/>
                  <a:lumOff val="5000"/>
                </a:schemeClr>
              </a:buClr>
              <a:defRPr sz="1600"/>
            </a:lvl4pPr>
            <a:lvl5pPr>
              <a:buClr>
                <a:schemeClr val="tx1">
                  <a:lumMod val="95000"/>
                  <a:lumOff val="5000"/>
                </a:schemeClr>
              </a:buCl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2"/>
          <p:cNvSpPr>
            <a:spLocks noGrp="1"/>
          </p:cNvSpPr>
          <p:nvPr>
            <p:ph type="body" idx="12"/>
          </p:nvPr>
        </p:nvSpPr>
        <p:spPr>
          <a:xfrm>
            <a:off x="4119561" y="1447802"/>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7" name="Title 16"/>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18"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dirty="0" smtClean="0"/>
              <a:t>Click to edit Master text styles</a:t>
            </a:r>
          </a:p>
        </p:txBody>
      </p:sp>
      <p:sp>
        <p:nvSpPr>
          <p:cNvPr id="8" name="Footer Placeholder 4"/>
          <p:cNvSpPr>
            <a:spLocks noGrp="1"/>
          </p:cNvSpPr>
          <p:nvPr>
            <p:ph type="ftr" sz="quarter" idx="14"/>
          </p:nvPr>
        </p:nvSpPr>
        <p:spPr/>
        <p:txBody>
          <a:bodyPr/>
          <a:lstStyle>
            <a:lvl1pPr>
              <a:defRPr/>
            </a:lvl1pPr>
          </a:lstStyle>
          <a:p>
            <a:pPr>
              <a:defRPr/>
            </a:pPr>
            <a:endParaRPr lang="en-US"/>
          </a:p>
        </p:txBody>
      </p:sp>
      <p:sp>
        <p:nvSpPr>
          <p:cNvPr id="9" name="Slide Number Placeholder 5"/>
          <p:cNvSpPr>
            <a:spLocks noGrp="1"/>
          </p:cNvSpPr>
          <p:nvPr>
            <p:ph type="sldNum" sz="quarter" idx="15"/>
          </p:nvPr>
        </p:nvSpPr>
        <p:spPr/>
        <p:txBody>
          <a:bodyPr/>
          <a:lstStyle>
            <a:lvl1pPr>
              <a:defRPr/>
            </a:lvl1pPr>
          </a:lstStyle>
          <a:p>
            <a:pPr>
              <a:defRPr/>
            </a:pPr>
            <a:fld id="{271A307B-177D-4424-8B47-AA1F58B047B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3" name="Title 12"/>
          <p:cNvSpPr>
            <a:spLocks noGrp="1"/>
          </p:cNvSpPr>
          <p:nvPr>
            <p:ph type="title"/>
          </p:nvPr>
        </p:nvSpPr>
        <p:spPr>
          <a:xfrm>
            <a:off x="1219200" y="457200"/>
            <a:ext cx="8229600" cy="639763"/>
          </a:xfrm>
        </p:spPr>
        <p:txBody>
          <a:bodyPr/>
          <a:lstStyle/>
          <a:p>
            <a:r>
              <a:rPr lang="en-US" smtClean="0"/>
              <a:t>Click to edit Master title style</a:t>
            </a:r>
            <a:endParaRPr lang="en-US"/>
          </a:p>
        </p:txBody>
      </p:sp>
      <p:sp>
        <p:nvSpPr>
          <p:cNvPr id="14" name="Text Placeholder 10"/>
          <p:cNvSpPr>
            <a:spLocks noGrp="1"/>
          </p:cNvSpPr>
          <p:nvPr>
            <p:ph type="body" sz="quarter" idx="13"/>
          </p:nvPr>
        </p:nvSpPr>
        <p:spPr>
          <a:xfrm>
            <a:off x="914400" y="974400"/>
            <a:ext cx="8251200" cy="457200"/>
          </a:xfrm>
        </p:spPr>
        <p:txBody>
          <a:bodyPr>
            <a:normAutofit/>
          </a:bodyPr>
          <a:lstStyle>
            <a:lvl1pPr>
              <a:buFontTx/>
              <a:buNone/>
              <a:defRPr sz="2400"/>
            </a:lvl1pPr>
          </a:lstStyle>
          <a:p>
            <a:pPr lvl="0"/>
            <a:r>
              <a:rPr lang="en-US" dirty="0" smtClean="0"/>
              <a:t>Click to edit Master text styles</a:t>
            </a:r>
          </a:p>
        </p:txBody>
      </p:sp>
      <p:sp>
        <p:nvSpPr>
          <p:cNvPr id="4" name="Footer Placeholder 4"/>
          <p:cNvSpPr>
            <a:spLocks noGrp="1"/>
          </p:cNvSpPr>
          <p:nvPr>
            <p:ph type="ftr" sz="quarter" idx="14"/>
          </p:nvPr>
        </p:nvSpPr>
        <p:spPr/>
        <p:txBody>
          <a:bodyPr/>
          <a:lstStyle>
            <a:lvl1pPr>
              <a:defRPr/>
            </a:lvl1pPr>
          </a:lstStyle>
          <a:p>
            <a:pPr>
              <a:defRPr/>
            </a:pPr>
            <a:endParaRPr lang="en-US"/>
          </a:p>
        </p:txBody>
      </p:sp>
      <p:sp>
        <p:nvSpPr>
          <p:cNvPr id="5" name="Slide Number Placeholder 5"/>
          <p:cNvSpPr>
            <a:spLocks noGrp="1"/>
          </p:cNvSpPr>
          <p:nvPr>
            <p:ph type="sldNum" sz="quarter" idx="15"/>
          </p:nvPr>
        </p:nvSpPr>
        <p:spPr/>
        <p:txBody>
          <a:bodyPr/>
          <a:lstStyle>
            <a:lvl1pPr>
              <a:defRPr/>
            </a:lvl1pPr>
          </a:lstStyle>
          <a:p>
            <a:pPr>
              <a:defRPr/>
            </a:pPr>
            <a:fld id="{73F32A3A-4A17-4D36-B341-3E7570E2A258}"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026" name="Picture 3"/>
          <p:cNvPicPr>
            <a:picLocks noChangeAspect="1"/>
          </p:cNvPicPr>
          <p:nvPr userDrawn="1"/>
        </p:nvPicPr>
        <p:blipFill>
          <a:blip r:embed="rId17" cstate="print"/>
          <a:srcRect/>
          <a:stretch>
            <a:fillRect/>
          </a:stretch>
        </p:blipFill>
        <p:spPr bwMode="auto">
          <a:xfrm>
            <a:off x="0" y="0"/>
            <a:ext cx="9144000" cy="6858000"/>
          </a:xfrm>
          <a:prstGeom prst="rect">
            <a:avLst/>
          </a:prstGeom>
          <a:noFill/>
          <a:ln w="9525">
            <a:noFill/>
            <a:miter lim="800000"/>
            <a:headEnd/>
            <a:tailEnd/>
          </a:ln>
        </p:spPr>
      </p:pic>
      <p:pic>
        <p:nvPicPr>
          <p:cNvPr id="1027" name="Picture 12"/>
          <p:cNvPicPr>
            <a:picLocks noChangeAspect="1"/>
          </p:cNvPicPr>
          <p:nvPr userDrawn="1"/>
        </p:nvPicPr>
        <p:blipFill>
          <a:blip r:embed="rId18" cstate="print"/>
          <a:srcRect/>
          <a:stretch>
            <a:fillRect/>
          </a:stretch>
        </p:blipFill>
        <p:spPr bwMode="auto">
          <a:xfrm>
            <a:off x="0" y="0"/>
            <a:ext cx="9144000" cy="6858000"/>
          </a:xfrm>
          <a:prstGeom prst="rect">
            <a:avLst/>
          </a:prstGeom>
          <a:noFill/>
          <a:ln w="9525">
            <a:noFill/>
            <a:miter lim="800000"/>
            <a:headEnd/>
            <a:tailEnd/>
          </a:ln>
        </p:spPr>
      </p:pic>
      <p:pic>
        <p:nvPicPr>
          <p:cNvPr id="1028" name="Picture 8"/>
          <p:cNvPicPr>
            <a:picLocks noChangeAspect="1"/>
          </p:cNvPicPr>
          <p:nvPr userDrawn="1"/>
        </p:nvPicPr>
        <p:blipFill>
          <a:blip r:embed="rId19" cstate="print"/>
          <a:srcRect/>
          <a:stretch>
            <a:fillRect/>
          </a:stretch>
        </p:blipFill>
        <p:spPr bwMode="auto">
          <a:xfrm>
            <a:off x="6477000" y="4038600"/>
            <a:ext cx="3017838" cy="3219450"/>
          </a:xfrm>
          <a:prstGeom prst="rect">
            <a:avLst/>
          </a:prstGeom>
          <a:noFill/>
          <a:ln w="9525">
            <a:noFill/>
            <a:miter lim="800000"/>
            <a:headEnd/>
            <a:tailEnd/>
          </a:ln>
        </p:spPr>
      </p:pic>
      <p:sp>
        <p:nvSpPr>
          <p:cNvPr id="1029" name="Title Placeholder 1"/>
          <p:cNvSpPr>
            <a:spLocks noGrp="1"/>
          </p:cNvSpPr>
          <p:nvPr>
            <p:ph type="title"/>
          </p:nvPr>
        </p:nvSpPr>
        <p:spPr bwMode="auto">
          <a:xfrm>
            <a:off x="152400" y="1524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0" name="Text Placeholder 2"/>
          <p:cNvSpPr>
            <a:spLocks noGrp="1"/>
          </p:cNvSpPr>
          <p:nvPr>
            <p:ph type="body" idx="1"/>
          </p:nvPr>
        </p:nvSpPr>
        <p:spPr bwMode="auto">
          <a:xfrm>
            <a:off x="144463" y="808038"/>
            <a:ext cx="8229600" cy="50593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Footer Placeholder 4"/>
          <p:cNvSpPr>
            <a:spLocks noGrp="1"/>
          </p:cNvSpPr>
          <p:nvPr>
            <p:ph type="ftr" sz="quarter" idx="3"/>
          </p:nvPr>
        </p:nvSpPr>
        <p:spPr>
          <a:xfrm>
            <a:off x="6248400" y="6653213"/>
            <a:ext cx="2895600" cy="365125"/>
          </a:xfrm>
          <a:prstGeom prst="rect">
            <a:avLst/>
          </a:prstGeom>
        </p:spPr>
        <p:txBody>
          <a:bodyPr/>
          <a:lstStyle>
            <a:lvl1pPr algn="r" fontAlgn="auto">
              <a:spcBef>
                <a:spcPts val="0"/>
              </a:spcBef>
              <a:spcAft>
                <a:spcPts val="0"/>
              </a:spcAft>
              <a:defRPr sz="900" dirty="0">
                <a:solidFill>
                  <a:schemeClr val="tx2"/>
                </a:solidFill>
                <a:latin typeface="Segoe UI" pitchFamily="34" charset="0"/>
                <a:cs typeface="Segoe UI" pitchFamily="34" charset="0"/>
              </a:defRPr>
            </a:lvl1pPr>
          </a:lstStyle>
          <a:p>
            <a:pPr>
              <a:defRPr/>
            </a:pPr>
            <a:endParaRPr lang="en-US"/>
          </a:p>
        </p:txBody>
      </p:sp>
      <p:sp>
        <p:nvSpPr>
          <p:cNvPr id="11" name="Slide Number Placeholder 5"/>
          <p:cNvSpPr>
            <a:spLocks noGrp="1"/>
          </p:cNvSpPr>
          <p:nvPr>
            <p:ph type="sldNum" sz="quarter" idx="4"/>
          </p:nvPr>
        </p:nvSpPr>
        <p:spPr>
          <a:xfrm>
            <a:off x="76200" y="6637338"/>
            <a:ext cx="2133600" cy="365125"/>
          </a:xfrm>
          <a:prstGeom prst="rect">
            <a:avLst/>
          </a:prstGeom>
        </p:spPr>
        <p:txBody>
          <a:bodyPr/>
          <a:lstStyle>
            <a:lvl1pPr algn="l" fontAlgn="auto">
              <a:spcBef>
                <a:spcPts val="0"/>
              </a:spcBef>
              <a:spcAft>
                <a:spcPts val="0"/>
              </a:spcAft>
              <a:defRPr sz="1200" b="1" smtClean="0">
                <a:solidFill>
                  <a:schemeClr val="tx2"/>
                </a:solidFill>
                <a:latin typeface="Segoe UI" pitchFamily="34" charset="0"/>
                <a:cs typeface="Segoe UI" pitchFamily="34" charset="0"/>
              </a:defRPr>
            </a:lvl1pPr>
          </a:lstStyle>
          <a:p>
            <a:pPr>
              <a:defRPr/>
            </a:pPr>
            <a:fld id="{D538A5F5-524F-4ACA-87AB-7A4AFF986875}" type="slidenum">
              <a:rPr lang="en-US"/>
              <a:pPr>
                <a:defRPr/>
              </a:pPr>
              <a:t>‹#›</a:t>
            </a:fld>
            <a:endParaRPr lang="en-US" dirty="0"/>
          </a:p>
        </p:txBody>
      </p:sp>
      <p:sp>
        <p:nvSpPr>
          <p:cNvPr id="7" name="TextBox 6"/>
          <p:cNvSpPr txBox="1"/>
          <p:nvPr userDrawn="1"/>
        </p:nvSpPr>
        <p:spPr>
          <a:xfrm>
            <a:off x="5257800" y="2895600"/>
            <a:ext cx="1219200" cy="1066800"/>
          </a:xfrm>
          <a:prstGeom prst="rect">
            <a:avLst/>
          </a:prstGeom>
        </p:spPr>
        <p:txBody>
          <a:bodyPr anchor="ctr">
            <a:normAutofit/>
          </a:bodyPr>
          <a:lstStyle/>
          <a:p>
            <a:pPr fontAlgn="auto">
              <a:spcAft>
                <a:spcPts val="0"/>
              </a:spcAft>
              <a:defRPr/>
            </a:pPr>
            <a:endParaRPr lang="en-US" sz="2400" dirty="0">
              <a:latin typeface="Perpetua" pitchFamily="18" charset="0"/>
              <a:ea typeface="+mj-ea"/>
              <a:cs typeface="+mj-cs"/>
            </a:endParaRPr>
          </a:p>
        </p:txBody>
      </p:sp>
      <p:sp>
        <p:nvSpPr>
          <p:cNvPr id="8" name="TextBox 7"/>
          <p:cNvSpPr txBox="1"/>
          <p:nvPr userDrawn="1"/>
        </p:nvSpPr>
        <p:spPr>
          <a:xfrm>
            <a:off x="5410200" y="2667000"/>
            <a:ext cx="1447800" cy="1371600"/>
          </a:xfrm>
          <a:prstGeom prst="rect">
            <a:avLst/>
          </a:prstGeom>
        </p:spPr>
        <p:txBody>
          <a:bodyPr anchor="ctr">
            <a:normAutofit/>
          </a:bodyPr>
          <a:lstStyle/>
          <a:p>
            <a:pPr fontAlgn="auto">
              <a:spcAft>
                <a:spcPts val="0"/>
              </a:spcAft>
              <a:defRPr/>
            </a:pPr>
            <a:endParaRPr lang="en-US" sz="2400" dirty="0">
              <a:latin typeface="Perpetua" pitchFamily="18" charset="0"/>
              <a:ea typeface="+mj-ea"/>
              <a:cs typeface="+mj-cs"/>
            </a:endParaRPr>
          </a:p>
        </p:txBody>
      </p:sp>
    </p:spTree>
  </p:cSld>
  <p:clrMap bg1="lt1" tx1="dk1" bg2="lt2" tx2="dk2" accent1="accent1" accent2="accent2" accent3="accent3" accent4="accent4" accent5="accent5" accent6="accent6" hlink="hlink" folHlink="folHlink"/>
  <p:sldLayoutIdLst>
    <p:sldLayoutId id="2147483680" r:id="rId1"/>
    <p:sldLayoutId id="2147483670" r:id="rId2"/>
    <p:sldLayoutId id="2147483671" r:id="rId3"/>
    <p:sldLayoutId id="2147483672" r:id="rId4"/>
    <p:sldLayoutId id="2147483681" r:id="rId5"/>
    <p:sldLayoutId id="2147483673" r:id="rId6"/>
    <p:sldLayoutId id="2147483674" r:id="rId7"/>
    <p:sldLayoutId id="2147483675" r:id="rId8"/>
    <p:sldLayoutId id="2147483676" r:id="rId9"/>
    <p:sldLayoutId id="2147483677" r:id="rId10"/>
    <p:sldLayoutId id="2147483678" r:id="rId11"/>
    <p:sldLayoutId id="2147483679" r:id="rId12"/>
    <p:sldLayoutId id="2147483682" r:id="rId13"/>
    <p:sldLayoutId id="2147483683" r:id="rId14"/>
    <p:sldLayoutId id="2147483684" r:id="rId15"/>
  </p:sldLayoutIdLst>
  <p:timing>
    <p:tnLst>
      <p:par>
        <p:cTn id="1" dur="indefinite" restart="never" nodeType="tmRoot"/>
      </p:par>
    </p:tnLst>
  </p:timing>
  <p:hf sldNum="0" hdr="0" ftr="0" dt="0"/>
  <p:txStyles>
    <p:titleStyle>
      <a:lvl1pPr algn="l" rtl="0" fontAlgn="base">
        <a:spcBef>
          <a:spcPct val="0"/>
        </a:spcBef>
        <a:spcAft>
          <a:spcPct val="0"/>
        </a:spcAft>
        <a:buClr>
          <a:srgbClr val="1A235D"/>
        </a:buClr>
        <a:buFont typeface="Arial" charset="0"/>
        <a:buChar char="•"/>
        <a:defRPr sz="3600" b="1" kern="1200">
          <a:solidFill>
            <a:srgbClr val="1A5CA0"/>
          </a:solidFill>
          <a:latin typeface="+mj-lt"/>
          <a:ea typeface="+mj-ea"/>
          <a:cs typeface="Segoe UI" pitchFamily="34" charset="0"/>
        </a:defRPr>
      </a:lvl1pPr>
      <a:lvl2pPr algn="l" rtl="0" fontAlgn="base">
        <a:spcBef>
          <a:spcPct val="0"/>
        </a:spcBef>
        <a:spcAft>
          <a:spcPct val="0"/>
        </a:spcAft>
        <a:buClr>
          <a:srgbClr val="1A235D"/>
        </a:buClr>
        <a:buFont typeface="Arial" charset="0"/>
        <a:buChar char="•"/>
        <a:defRPr sz="3600" b="1">
          <a:solidFill>
            <a:srgbClr val="1A5CA0"/>
          </a:solidFill>
          <a:latin typeface="Calibri" pitchFamily="34" charset="0"/>
          <a:cs typeface="Segoe UI" pitchFamily="34" charset="0"/>
        </a:defRPr>
      </a:lvl2pPr>
      <a:lvl3pPr algn="l" rtl="0" fontAlgn="base">
        <a:spcBef>
          <a:spcPct val="0"/>
        </a:spcBef>
        <a:spcAft>
          <a:spcPct val="0"/>
        </a:spcAft>
        <a:buClr>
          <a:srgbClr val="1A235D"/>
        </a:buClr>
        <a:buFont typeface="Arial" charset="0"/>
        <a:buChar char="•"/>
        <a:defRPr sz="3600" b="1">
          <a:solidFill>
            <a:srgbClr val="1A5CA0"/>
          </a:solidFill>
          <a:latin typeface="Calibri" pitchFamily="34" charset="0"/>
          <a:cs typeface="Segoe UI" pitchFamily="34" charset="0"/>
        </a:defRPr>
      </a:lvl3pPr>
      <a:lvl4pPr algn="l" rtl="0" fontAlgn="base">
        <a:spcBef>
          <a:spcPct val="0"/>
        </a:spcBef>
        <a:spcAft>
          <a:spcPct val="0"/>
        </a:spcAft>
        <a:buClr>
          <a:srgbClr val="1A235D"/>
        </a:buClr>
        <a:buFont typeface="Arial" charset="0"/>
        <a:buChar char="•"/>
        <a:defRPr sz="3600" b="1">
          <a:solidFill>
            <a:srgbClr val="1A5CA0"/>
          </a:solidFill>
          <a:latin typeface="Calibri" pitchFamily="34" charset="0"/>
          <a:cs typeface="Segoe UI" pitchFamily="34" charset="0"/>
        </a:defRPr>
      </a:lvl4pPr>
      <a:lvl5pPr algn="l" rtl="0" fontAlgn="base">
        <a:spcBef>
          <a:spcPct val="0"/>
        </a:spcBef>
        <a:spcAft>
          <a:spcPct val="0"/>
        </a:spcAft>
        <a:buClr>
          <a:srgbClr val="1A235D"/>
        </a:buClr>
        <a:buFont typeface="Arial" charset="0"/>
        <a:buChar char="•"/>
        <a:defRPr sz="3600" b="1">
          <a:solidFill>
            <a:srgbClr val="1A5CA0"/>
          </a:solidFill>
          <a:latin typeface="Calibri" pitchFamily="34" charset="0"/>
          <a:cs typeface="Segoe UI" pitchFamily="34" charset="0"/>
        </a:defRPr>
      </a:lvl5pPr>
      <a:lvl6pPr marL="457200" algn="l" rtl="0" fontAlgn="base">
        <a:spcBef>
          <a:spcPct val="0"/>
        </a:spcBef>
        <a:spcAft>
          <a:spcPct val="0"/>
        </a:spcAft>
        <a:buClr>
          <a:srgbClr val="1A235D"/>
        </a:buClr>
        <a:buFont typeface="Arial" charset="0"/>
        <a:buChar char="•"/>
        <a:defRPr sz="3600" b="1">
          <a:solidFill>
            <a:srgbClr val="1A5CA0"/>
          </a:solidFill>
          <a:latin typeface="Calibri" pitchFamily="34" charset="0"/>
          <a:cs typeface="Segoe UI" pitchFamily="34" charset="0"/>
        </a:defRPr>
      </a:lvl6pPr>
      <a:lvl7pPr marL="914400" algn="l" rtl="0" fontAlgn="base">
        <a:spcBef>
          <a:spcPct val="0"/>
        </a:spcBef>
        <a:spcAft>
          <a:spcPct val="0"/>
        </a:spcAft>
        <a:buClr>
          <a:srgbClr val="1A235D"/>
        </a:buClr>
        <a:buFont typeface="Arial" charset="0"/>
        <a:buChar char="•"/>
        <a:defRPr sz="3600" b="1">
          <a:solidFill>
            <a:srgbClr val="1A5CA0"/>
          </a:solidFill>
          <a:latin typeface="Calibri" pitchFamily="34" charset="0"/>
          <a:cs typeface="Segoe UI" pitchFamily="34" charset="0"/>
        </a:defRPr>
      </a:lvl7pPr>
      <a:lvl8pPr marL="1371600" algn="l" rtl="0" fontAlgn="base">
        <a:spcBef>
          <a:spcPct val="0"/>
        </a:spcBef>
        <a:spcAft>
          <a:spcPct val="0"/>
        </a:spcAft>
        <a:buClr>
          <a:srgbClr val="1A235D"/>
        </a:buClr>
        <a:buFont typeface="Arial" charset="0"/>
        <a:buChar char="•"/>
        <a:defRPr sz="3600" b="1">
          <a:solidFill>
            <a:srgbClr val="1A5CA0"/>
          </a:solidFill>
          <a:latin typeface="Calibri" pitchFamily="34" charset="0"/>
          <a:cs typeface="Segoe UI" pitchFamily="34" charset="0"/>
        </a:defRPr>
      </a:lvl8pPr>
      <a:lvl9pPr marL="1828800" algn="l" rtl="0" fontAlgn="base">
        <a:spcBef>
          <a:spcPct val="0"/>
        </a:spcBef>
        <a:spcAft>
          <a:spcPct val="0"/>
        </a:spcAft>
        <a:buClr>
          <a:srgbClr val="1A235D"/>
        </a:buClr>
        <a:buFont typeface="Arial" charset="0"/>
        <a:buChar char="•"/>
        <a:defRPr sz="3600" b="1">
          <a:solidFill>
            <a:srgbClr val="1A5CA0"/>
          </a:solidFill>
          <a:latin typeface="Calibri" pitchFamily="34" charset="0"/>
          <a:cs typeface="Segoe UI" pitchFamily="34" charset="0"/>
        </a:defRPr>
      </a:lvl9pPr>
    </p:titleStyle>
    <p:bodyStyle>
      <a:lvl1pPr marL="173038" indent="-173038" algn="l" rtl="0" fontAlgn="base">
        <a:spcBef>
          <a:spcPct val="20000"/>
        </a:spcBef>
        <a:spcAft>
          <a:spcPct val="0"/>
        </a:spcAft>
        <a:buClr>
          <a:srgbClr val="1A235D"/>
        </a:buClr>
        <a:buSzPct val="70000"/>
        <a:buFont typeface="Arial" charset="0"/>
        <a:buChar char="•"/>
        <a:defRPr sz="3200" kern="1200">
          <a:solidFill>
            <a:srgbClr val="1A5CA0"/>
          </a:solidFill>
          <a:latin typeface="+mn-lt"/>
          <a:ea typeface="+mn-ea"/>
          <a:cs typeface="Segoe UI" pitchFamily="34" charset="0"/>
        </a:defRPr>
      </a:lvl1pPr>
      <a:lvl2pPr marL="627063" indent="-169863" algn="l" rtl="0" fontAlgn="base">
        <a:spcBef>
          <a:spcPct val="20000"/>
        </a:spcBef>
        <a:spcAft>
          <a:spcPct val="0"/>
        </a:spcAft>
        <a:buClr>
          <a:srgbClr val="1A235D"/>
        </a:buClr>
        <a:buSzPct val="70000"/>
        <a:buFont typeface="Arial" charset="0"/>
        <a:buChar char="•"/>
        <a:defRPr sz="2800" kern="1200">
          <a:solidFill>
            <a:srgbClr val="1A5CA0"/>
          </a:solidFill>
          <a:latin typeface="+mn-lt"/>
          <a:ea typeface="+mn-ea"/>
          <a:cs typeface="Segoe UI" pitchFamily="34" charset="0"/>
        </a:defRPr>
      </a:lvl2pPr>
      <a:lvl3pPr marL="1030288" indent="-115888" algn="l" rtl="0" fontAlgn="base">
        <a:spcBef>
          <a:spcPct val="20000"/>
        </a:spcBef>
        <a:spcAft>
          <a:spcPct val="0"/>
        </a:spcAft>
        <a:buClr>
          <a:srgbClr val="1A235D"/>
        </a:buClr>
        <a:buSzPct val="70000"/>
        <a:buFont typeface="Arial" charset="0"/>
        <a:buChar char="•"/>
        <a:defRPr sz="2400" kern="1200">
          <a:solidFill>
            <a:srgbClr val="1A5CA0"/>
          </a:solidFill>
          <a:latin typeface="+mn-lt"/>
          <a:ea typeface="+mn-ea"/>
          <a:cs typeface="Segoe UI" pitchFamily="34" charset="0"/>
        </a:defRPr>
      </a:lvl3pPr>
      <a:lvl4pPr marL="1482725" indent="-111125" algn="l" rtl="0" fontAlgn="base">
        <a:spcBef>
          <a:spcPct val="20000"/>
        </a:spcBef>
        <a:spcAft>
          <a:spcPct val="0"/>
        </a:spcAft>
        <a:buClr>
          <a:srgbClr val="1A235D"/>
        </a:buClr>
        <a:buSzPct val="70000"/>
        <a:buFont typeface="Arial" charset="0"/>
        <a:buChar char="•"/>
        <a:defRPr sz="2000" kern="1200">
          <a:solidFill>
            <a:srgbClr val="1A5CA0"/>
          </a:solidFill>
          <a:latin typeface="+mn-lt"/>
          <a:ea typeface="+mn-ea"/>
          <a:cs typeface="Segoe UI" pitchFamily="34" charset="0"/>
        </a:defRPr>
      </a:lvl4pPr>
      <a:lvl5pPr marL="1944688" indent="-115888" algn="l" rtl="0" fontAlgn="base">
        <a:spcBef>
          <a:spcPct val="20000"/>
        </a:spcBef>
        <a:spcAft>
          <a:spcPct val="0"/>
        </a:spcAft>
        <a:buClr>
          <a:srgbClr val="1A235D"/>
        </a:buClr>
        <a:buSzPct val="70000"/>
        <a:buFont typeface="Arial" charset="0"/>
        <a:buChar char="•"/>
        <a:defRPr sz="2000" kern="1200">
          <a:solidFill>
            <a:srgbClr val="1A5CA0"/>
          </a:solidFill>
          <a:latin typeface="+mn-lt"/>
          <a:ea typeface="+mn-ea"/>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presentermedia.com/mspp.html"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oleObject" Target="../embeddings/Microsoft_Office_Excel_Chart1.xls"/><Relationship Id="rId2" Type="http://schemas.openxmlformats.org/officeDocument/2006/relationships/slideLayout" Target="../slideLayouts/slideLayout11.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ctrTitle"/>
          </p:nvPr>
        </p:nvSpPr>
        <p:spPr>
          <a:xfrm>
            <a:off x="3048000" y="957263"/>
            <a:ext cx="6096000" cy="860425"/>
          </a:xfrm>
        </p:spPr>
        <p:txBody>
          <a:bodyPr/>
          <a:lstStyle/>
          <a:p>
            <a:r>
              <a:rPr lang="en-US" smtClean="0">
                <a:solidFill>
                  <a:srgbClr val="1A5CA0"/>
                </a:solidFill>
              </a:rPr>
              <a:t>The Good, The Bad and the Stressed:  World Cultures</a:t>
            </a:r>
          </a:p>
        </p:txBody>
      </p:sp>
      <p:sp>
        <p:nvSpPr>
          <p:cNvPr id="7171" name="Subtitle 2"/>
          <p:cNvSpPr>
            <a:spLocks noGrp="1"/>
          </p:cNvSpPr>
          <p:nvPr>
            <p:ph type="subTitle" idx="1"/>
          </p:nvPr>
        </p:nvSpPr>
        <p:spPr>
          <a:xfrm>
            <a:off x="3067050" y="1676400"/>
            <a:ext cx="7753350" cy="1752600"/>
          </a:xfrm>
        </p:spPr>
        <p:txBody>
          <a:bodyPr/>
          <a:lstStyle/>
          <a:p>
            <a:r>
              <a:rPr lang="en-US" smtClean="0">
                <a:solidFill>
                  <a:srgbClr val="1A5CA0"/>
                </a:solidFill>
              </a:rPr>
              <a:t>Kim Boen – Round Rock ISD</a:t>
            </a:r>
          </a:p>
          <a:p>
            <a:r>
              <a:rPr lang="en-US" smtClean="0">
                <a:solidFill>
                  <a:srgbClr val="1A5CA0"/>
                </a:solidFill>
              </a:rPr>
              <a:t>Liz De La Garza – Round Rock ISD</a:t>
            </a:r>
          </a:p>
        </p:txBody>
      </p:sp>
      <p:sp>
        <p:nvSpPr>
          <p:cNvPr id="4" name="TextBox 3"/>
          <p:cNvSpPr txBox="1"/>
          <p:nvPr/>
        </p:nvSpPr>
        <p:spPr>
          <a:xfrm>
            <a:off x="6858000" y="6456363"/>
            <a:ext cx="2362200" cy="228600"/>
          </a:xfrm>
          <a:prstGeom prst="rect">
            <a:avLst/>
          </a:prstGeom>
        </p:spPr>
        <p:txBody>
          <a:bodyPr anchor="ctr"/>
          <a:lstStyle/>
          <a:p>
            <a:pPr fontAlgn="auto">
              <a:spcAft>
                <a:spcPts val="0"/>
              </a:spcAft>
              <a:defRPr/>
            </a:pPr>
            <a:r>
              <a:rPr lang="en-US" sz="1400" dirty="0">
                <a:solidFill>
                  <a:schemeClr val="bg1"/>
                </a:solidFill>
                <a:latin typeface="+mn-lt"/>
                <a:cs typeface="+mn-cs"/>
              </a:rPr>
              <a:t>By</a:t>
            </a:r>
            <a:r>
              <a:rPr lang="en-US" sz="1400" dirty="0">
                <a:latin typeface="+mn-lt"/>
                <a:cs typeface="+mn-cs"/>
              </a:rPr>
              <a:t> </a:t>
            </a:r>
            <a:r>
              <a:rPr lang="en-US" sz="1400" b="1" dirty="0">
                <a:latin typeface="+mn-lt"/>
                <a:cs typeface="+mn-cs"/>
                <a:hlinkClick r:id="rId2"/>
              </a:rPr>
              <a:t>PresenterMedia.com</a:t>
            </a:r>
            <a:endParaRPr lang="en-US" sz="1400" dirty="0">
              <a:latin typeface="Perpetua" pitchFamily="18" charset="0"/>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3505200" y="1524000"/>
          <a:ext cx="5486400" cy="381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387" name="Text Placeholder 2"/>
          <p:cNvSpPr>
            <a:spLocks noGrp="1"/>
          </p:cNvSpPr>
          <p:nvPr>
            <p:ph type="body" sz="half" idx="2"/>
          </p:nvPr>
        </p:nvSpPr>
        <p:spPr>
          <a:xfrm>
            <a:off x="381000" y="1524000"/>
            <a:ext cx="2855913" cy="4373563"/>
          </a:xfrm>
        </p:spPr>
        <p:txBody>
          <a:bodyPr/>
          <a:lstStyle/>
          <a:p>
            <a:r>
              <a:rPr lang="en-US" smtClean="0"/>
              <a:t>We all know what it’s like to write a lesson, but you just need that one person to look at it that can add that extra spin or that depth that is needed.  By posting lessons or even just reviewing a lesson that you have just used, we can bounce new lessons off each other, or ask for inspiration when the well has run dry.</a:t>
            </a:r>
          </a:p>
          <a:p>
            <a:endParaRPr lang="en-US" smtClean="0"/>
          </a:p>
          <a:p>
            <a:r>
              <a:rPr lang="en-US" smtClean="0"/>
              <a:t>By working together, we will all be enriched.</a:t>
            </a:r>
          </a:p>
        </p:txBody>
      </p:sp>
      <p:sp>
        <p:nvSpPr>
          <p:cNvPr id="16388" name="Title 3"/>
          <p:cNvSpPr>
            <a:spLocks noGrp="1"/>
          </p:cNvSpPr>
          <p:nvPr>
            <p:ph type="title"/>
          </p:nvPr>
        </p:nvSpPr>
        <p:spPr/>
        <p:txBody>
          <a:bodyPr/>
          <a:lstStyle/>
          <a:p>
            <a:r>
              <a:rPr lang="en-US" smtClean="0"/>
              <a:t>Our Plan for World (Cultures) Domination</a:t>
            </a:r>
          </a:p>
        </p:txBody>
      </p:sp>
      <p:sp>
        <p:nvSpPr>
          <p:cNvPr id="16389" name="Text Placeholder 4"/>
          <p:cNvSpPr>
            <a:spLocks noGrp="1"/>
          </p:cNvSpPr>
          <p:nvPr>
            <p:ph type="body" sz="quarter" idx="13"/>
          </p:nvPr>
        </p:nvSpPr>
        <p:spPr>
          <a:xfrm>
            <a:off x="434975" y="593725"/>
            <a:ext cx="8251825" cy="457200"/>
          </a:xfrm>
        </p:spPr>
        <p:txBody>
          <a:bodyPr/>
          <a:lstStyle/>
          <a:p>
            <a:r>
              <a:rPr lang="en-US" smtClean="0"/>
              <a:t>With as little work as possible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066800" y="4572000"/>
            <a:ext cx="3962400" cy="338138"/>
          </a:xfrm>
        </p:spPr>
        <p:txBody>
          <a:bodyPr/>
          <a:lstStyle/>
          <a:p>
            <a:r>
              <a:rPr lang="en-US" smtClean="0"/>
              <a:t>http://texasworldcultures.wikispaces.com/wiki/about</a:t>
            </a:r>
          </a:p>
        </p:txBody>
      </p:sp>
      <p:pic>
        <p:nvPicPr>
          <p:cNvPr id="17411" name="Picture Placeholder 4" descr="recycle_wd.png"/>
          <p:cNvPicPr>
            <a:picLocks noGrp="1" noChangeAspect="1"/>
          </p:cNvPicPr>
          <p:nvPr>
            <p:ph type="pic" idx="1"/>
          </p:nvPr>
        </p:nvPicPr>
        <p:blipFill>
          <a:blip r:embed="rId2" cstate="print"/>
          <a:srcRect/>
          <a:stretch>
            <a:fillRect/>
          </a:stretch>
        </p:blipFill>
        <p:spPr>
          <a:xfrm>
            <a:off x="698500" y="609600"/>
            <a:ext cx="4851400" cy="3657600"/>
          </a:xfrm>
        </p:spPr>
      </p:pic>
      <p:sp>
        <p:nvSpPr>
          <p:cNvPr id="17412" name="Text Placeholder 3"/>
          <p:cNvSpPr>
            <a:spLocks noGrp="1"/>
          </p:cNvSpPr>
          <p:nvPr>
            <p:ph type="body" sz="half" idx="2"/>
          </p:nvPr>
        </p:nvSpPr>
        <p:spPr>
          <a:xfrm>
            <a:off x="1066800" y="4876800"/>
            <a:ext cx="3962400" cy="804863"/>
          </a:xfrm>
        </p:spPr>
        <p:txBody>
          <a:bodyPr/>
          <a:lstStyle/>
          <a:p>
            <a:r>
              <a:rPr lang="en-US" smtClean="0"/>
              <a:t>Join us here on the dork side of the world!</a:t>
            </a:r>
          </a:p>
          <a:p>
            <a:r>
              <a:rPr lang="en-US" smtClean="0"/>
              <a:t>  Remember, sharing is caring.</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endParaRPr lang="en-US" smtClean="0"/>
          </a:p>
        </p:txBody>
      </p:sp>
      <p:sp>
        <p:nvSpPr>
          <p:cNvPr id="18435" name="Text Placeholder 2"/>
          <p:cNvSpPr>
            <a:spLocks noGrp="1"/>
          </p:cNvSpPr>
          <p:nvPr>
            <p:ph type="body" sz="quarter" idx="13"/>
          </p:nvPr>
        </p:nvSpPr>
        <p:spPr>
          <a:xfrm>
            <a:off x="914400" y="974725"/>
            <a:ext cx="8251825" cy="457200"/>
          </a:xfrm>
        </p:spPr>
        <p:txBody>
          <a:bodyPr/>
          <a:lstStyle/>
          <a:p>
            <a:endParaRPr lang="en-US" smtClean="0"/>
          </a:p>
        </p:txBody>
      </p:sp>
      <p:pic>
        <p:nvPicPr>
          <p:cNvPr id="18436" name="Picture 2"/>
          <p:cNvPicPr>
            <a:picLocks noChangeAspect="1" noChangeArrowheads="1"/>
          </p:cNvPicPr>
          <p:nvPr/>
        </p:nvPicPr>
        <p:blipFill>
          <a:blip r:embed="rId2" cstate="print"/>
          <a:srcRect/>
          <a:stretch>
            <a:fillRect/>
          </a:stretch>
        </p:blipFill>
        <p:spPr bwMode="auto">
          <a:xfrm>
            <a:off x="0" y="0"/>
            <a:ext cx="13716000" cy="8191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endParaRPr lang="en-US" smtClean="0"/>
          </a:p>
        </p:txBody>
      </p:sp>
      <p:sp>
        <p:nvSpPr>
          <p:cNvPr id="19459" name="Text Placeholder 2"/>
          <p:cNvSpPr>
            <a:spLocks noGrp="1"/>
          </p:cNvSpPr>
          <p:nvPr>
            <p:ph type="body" sz="quarter" idx="13"/>
          </p:nvPr>
        </p:nvSpPr>
        <p:spPr>
          <a:xfrm>
            <a:off x="914400" y="974725"/>
            <a:ext cx="8251825" cy="457200"/>
          </a:xfrm>
        </p:spPr>
        <p:txBody>
          <a:bodyPr/>
          <a:lstStyle/>
          <a:p>
            <a:endParaRPr lang="en-US" smtClean="0"/>
          </a:p>
        </p:txBody>
      </p:sp>
      <p:pic>
        <p:nvPicPr>
          <p:cNvPr id="19460" name="Picture 2"/>
          <p:cNvPicPr>
            <a:picLocks noChangeAspect="1" noChangeArrowheads="1"/>
          </p:cNvPicPr>
          <p:nvPr/>
        </p:nvPicPr>
        <p:blipFill>
          <a:blip r:embed="rId2" cstate="print"/>
          <a:srcRect/>
          <a:stretch>
            <a:fillRect/>
          </a:stretch>
        </p:blipFill>
        <p:spPr bwMode="auto">
          <a:xfrm>
            <a:off x="0" y="0"/>
            <a:ext cx="13716000" cy="8191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endParaRPr lang="en-US" smtClean="0"/>
          </a:p>
        </p:txBody>
      </p:sp>
      <p:sp>
        <p:nvSpPr>
          <p:cNvPr id="20483" name="Text Placeholder 2"/>
          <p:cNvSpPr>
            <a:spLocks noGrp="1"/>
          </p:cNvSpPr>
          <p:nvPr>
            <p:ph type="body" sz="quarter" idx="13"/>
          </p:nvPr>
        </p:nvSpPr>
        <p:spPr>
          <a:xfrm>
            <a:off x="914400" y="974725"/>
            <a:ext cx="8251825" cy="457200"/>
          </a:xfrm>
        </p:spPr>
        <p:txBody>
          <a:bodyPr/>
          <a:lstStyle/>
          <a:p>
            <a:endParaRPr lang="en-US" smtClean="0"/>
          </a:p>
        </p:txBody>
      </p:sp>
      <p:pic>
        <p:nvPicPr>
          <p:cNvPr id="20484" name="Picture 2"/>
          <p:cNvPicPr>
            <a:picLocks noChangeAspect="1" noChangeArrowheads="1"/>
          </p:cNvPicPr>
          <p:nvPr/>
        </p:nvPicPr>
        <p:blipFill>
          <a:blip r:embed="rId2" cstate="print"/>
          <a:srcRect/>
          <a:stretch>
            <a:fillRect/>
          </a:stretch>
        </p:blipFill>
        <p:spPr bwMode="auto">
          <a:xfrm>
            <a:off x="0" y="0"/>
            <a:ext cx="13716000" cy="8191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eclipse\Downloads\tree_of_knowledge_book_drop_500_wht.gif"/>
          <p:cNvPicPr>
            <a:picLocks noChangeAspect="1" noChangeArrowheads="1" noCrop="1"/>
          </p:cNvPicPr>
          <p:nvPr/>
        </p:nvPicPr>
        <p:blipFill>
          <a:blip r:embed="rId2" cstate="print">
            <a:duotone>
              <a:schemeClr val="accent2">
                <a:shade val="45000"/>
                <a:satMod val="135000"/>
              </a:schemeClr>
              <a:prstClr val="white"/>
            </a:duotone>
            <a:extLst>
              <a:ext uri="{28A0092B-C50C-407E-A947-70E740481C1C}"/>
            </a:extLst>
          </a:blip>
          <a:srcRect/>
          <a:stretch>
            <a:fillRect/>
          </a:stretch>
        </p:blipFill>
        <p:spPr bwMode="auto">
          <a:xfrm>
            <a:off x="30598" y="488655"/>
            <a:ext cx="5379602" cy="5759745"/>
          </a:xfrm>
          <a:prstGeom prst="rect">
            <a:avLst/>
          </a:prstGeom>
          <a:noFill/>
          <a:extLst>
            <a:ext uri="{909E8E84-426E-40DD-AFC4-6F175D3DCCD1}"/>
          </a:extLst>
        </p:spPr>
      </p:pic>
      <p:sp>
        <p:nvSpPr>
          <p:cNvPr id="21507" name="Title 1"/>
          <p:cNvSpPr>
            <a:spLocks noGrp="1"/>
          </p:cNvSpPr>
          <p:nvPr>
            <p:ph type="title"/>
          </p:nvPr>
        </p:nvSpPr>
        <p:spPr>
          <a:xfrm>
            <a:off x="4800600" y="457200"/>
            <a:ext cx="3962400" cy="338138"/>
          </a:xfrm>
        </p:spPr>
        <p:txBody>
          <a:bodyPr/>
          <a:lstStyle/>
          <a:p>
            <a:pPr>
              <a:buFont typeface="Arial" charset="0"/>
              <a:buNone/>
            </a:pPr>
            <a:r>
              <a:rPr lang="en-US" sz="2800" smtClean="0"/>
              <a:t>Thanks for coming.</a:t>
            </a:r>
          </a:p>
        </p:txBody>
      </p:sp>
      <p:sp>
        <p:nvSpPr>
          <p:cNvPr id="21508" name="Text Placeholder 3"/>
          <p:cNvSpPr>
            <a:spLocks noGrp="1"/>
          </p:cNvSpPr>
          <p:nvPr>
            <p:ph type="body" sz="half" idx="2"/>
          </p:nvPr>
        </p:nvSpPr>
        <p:spPr>
          <a:xfrm>
            <a:off x="4800600" y="762000"/>
            <a:ext cx="3048000" cy="1828800"/>
          </a:xfrm>
        </p:spPr>
        <p:txBody>
          <a:bodyPr/>
          <a:lstStyle/>
          <a:p>
            <a:r>
              <a:rPr lang="en-US" sz="1600" smtClean="0"/>
              <a:t>Liz De La Garza</a:t>
            </a:r>
          </a:p>
          <a:p>
            <a:r>
              <a:rPr lang="en-US" sz="1600" smtClean="0"/>
              <a:t>Liz_delagarza@roundrockisd.org</a:t>
            </a:r>
          </a:p>
          <a:p>
            <a:endParaRPr lang="en-US" sz="1600" smtClean="0"/>
          </a:p>
          <a:p>
            <a:r>
              <a:rPr lang="en-US" sz="1600" smtClean="0"/>
              <a:t>Kim Boen</a:t>
            </a:r>
          </a:p>
          <a:p>
            <a:r>
              <a:rPr lang="en-US" sz="1600" smtClean="0"/>
              <a:t>Kim_boen@roundrockisd.org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 Same Side Corner Rectangle 10"/>
          <p:cNvSpPr/>
          <p:nvPr/>
        </p:nvSpPr>
        <p:spPr>
          <a:xfrm flipV="1">
            <a:off x="2895600" y="1143000"/>
            <a:ext cx="5562600" cy="4038600"/>
          </a:xfrm>
          <a:prstGeom prst="round2SameRect">
            <a:avLst/>
          </a:prstGeom>
          <a:gradFill>
            <a:gsLst>
              <a:gs pos="25000">
                <a:schemeClr val="bg1">
                  <a:alpha val="70000"/>
                </a:schemeClr>
              </a:gs>
              <a:gs pos="89000">
                <a:schemeClr val="tx1">
                  <a:lumMod val="50000"/>
                  <a:lumOff val="50000"/>
                  <a:alpha val="0"/>
                </a:schemeClr>
              </a:gs>
            </a:gsLst>
            <a:lin ang="5400000" scaled="0"/>
          </a:gradFill>
          <a:ln>
            <a:gradFill>
              <a:gsLst>
                <a:gs pos="25000">
                  <a:schemeClr val="accent2">
                    <a:lumMod val="50000"/>
                  </a:schemeClr>
                </a:gs>
                <a:gs pos="89000">
                  <a:schemeClr val="tx1">
                    <a:lumMod val="50000"/>
                    <a:lumOff val="5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197" name="Content Placeholder 11" descr="globe1.jpg"/>
          <p:cNvPicPr>
            <a:picLocks noGrp="1" noChangeAspect="1"/>
          </p:cNvPicPr>
          <p:nvPr>
            <p:ph sz="half" idx="1"/>
          </p:nvPr>
        </p:nvPicPr>
        <p:blipFill>
          <a:blip r:embed="rId2" cstate="print"/>
          <a:srcRect/>
          <a:stretch>
            <a:fillRect/>
          </a:stretch>
        </p:blipFill>
        <p:spPr>
          <a:xfrm>
            <a:off x="609600" y="3319463"/>
            <a:ext cx="1725613" cy="974725"/>
          </a:xfrm>
        </p:spPr>
      </p:pic>
      <p:sp>
        <p:nvSpPr>
          <p:cNvPr id="8" name="Content Placeholder 7"/>
          <p:cNvSpPr>
            <a:spLocks noGrp="1"/>
          </p:cNvSpPr>
          <p:nvPr>
            <p:ph sz="half" idx="2"/>
          </p:nvPr>
        </p:nvSpPr>
        <p:spPr>
          <a:xfrm>
            <a:off x="2971800" y="1447800"/>
            <a:ext cx="5715000" cy="1524000"/>
          </a:xfrm>
        </p:spPr>
        <p:txBody>
          <a:bodyPr rtlCol="0">
            <a:normAutofit fontScale="77500" lnSpcReduction="20000"/>
          </a:bodyPr>
          <a:lstStyle/>
          <a:p>
            <a:pPr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Liz De La Garza – Chisholm Trail Middle School RRISD</a:t>
            </a:r>
          </a:p>
          <a:p>
            <a:pPr lvl="2"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29 years experience.</a:t>
            </a:r>
          </a:p>
          <a:p>
            <a:pPr lvl="2"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Started as a band director.</a:t>
            </a:r>
          </a:p>
          <a:p>
            <a:pPr lvl="2"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Has taught 1</a:t>
            </a:r>
            <a:r>
              <a:rPr lang="en-US" baseline="30000" dirty="0" smtClean="0">
                <a:solidFill>
                  <a:schemeClr val="accent2">
                    <a:lumMod val="75000"/>
                  </a:schemeClr>
                </a:solidFill>
              </a:rPr>
              <a:t>st</a:t>
            </a:r>
            <a:r>
              <a:rPr lang="en-US" dirty="0" smtClean="0">
                <a:solidFill>
                  <a:schemeClr val="accent2">
                    <a:lumMod val="75000"/>
                  </a:schemeClr>
                </a:solidFill>
              </a:rPr>
              <a:t>, 6</a:t>
            </a:r>
            <a:r>
              <a:rPr lang="en-US" baseline="30000" dirty="0" smtClean="0">
                <a:solidFill>
                  <a:schemeClr val="accent2">
                    <a:lumMod val="75000"/>
                  </a:schemeClr>
                </a:solidFill>
              </a:rPr>
              <a:t>th</a:t>
            </a:r>
            <a:r>
              <a:rPr lang="en-US" dirty="0" smtClean="0">
                <a:solidFill>
                  <a:schemeClr val="accent2">
                    <a:lumMod val="75000"/>
                  </a:schemeClr>
                </a:solidFill>
              </a:rPr>
              <a:t> – 8</a:t>
            </a:r>
            <a:r>
              <a:rPr lang="en-US" baseline="30000" dirty="0" smtClean="0">
                <a:solidFill>
                  <a:schemeClr val="accent2">
                    <a:lumMod val="75000"/>
                  </a:schemeClr>
                </a:solidFill>
              </a:rPr>
              <a:t>th</a:t>
            </a:r>
            <a:r>
              <a:rPr lang="en-US" dirty="0" smtClean="0">
                <a:solidFill>
                  <a:schemeClr val="accent2">
                    <a:lumMod val="75000"/>
                  </a:schemeClr>
                </a:solidFill>
              </a:rPr>
              <a:t>, high school</a:t>
            </a:r>
          </a:p>
          <a:p>
            <a:pPr lvl="2"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Currently 6</a:t>
            </a:r>
            <a:r>
              <a:rPr lang="en-US" baseline="30000" dirty="0" smtClean="0">
                <a:solidFill>
                  <a:schemeClr val="accent2">
                    <a:lumMod val="75000"/>
                  </a:schemeClr>
                </a:solidFill>
              </a:rPr>
              <a:t>th</a:t>
            </a:r>
            <a:r>
              <a:rPr lang="en-US" dirty="0" smtClean="0">
                <a:solidFill>
                  <a:schemeClr val="accent2">
                    <a:lumMod val="75000"/>
                  </a:schemeClr>
                </a:solidFill>
              </a:rPr>
              <a:t> grade World Cultures for the last 7 years.</a:t>
            </a:r>
          </a:p>
        </p:txBody>
      </p:sp>
      <p:pic>
        <p:nvPicPr>
          <p:cNvPr id="8199" name="Content Placeholder 39" descr="PM00100_hundred_dollar_bills.png"/>
          <p:cNvPicPr>
            <a:picLocks noGrp="1" noChangeAspect="1"/>
          </p:cNvPicPr>
          <p:nvPr>
            <p:ph sz="half" idx="14"/>
          </p:nvPr>
        </p:nvPicPr>
        <p:blipFill>
          <a:blip r:embed="rId3" cstate="print"/>
          <a:srcRect/>
          <a:stretch>
            <a:fillRect/>
          </a:stretch>
        </p:blipFill>
        <p:spPr>
          <a:xfrm>
            <a:off x="1014413" y="1676400"/>
            <a:ext cx="909637" cy="1273175"/>
          </a:xfrm>
        </p:spPr>
      </p:pic>
      <p:sp>
        <p:nvSpPr>
          <p:cNvPr id="31" name="Content Placeholder 30"/>
          <p:cNvSpPr>
            <a:spLocks noGrp="1"/>
          </p:cNvSpPr>
          <p:nvPr>
            <p:ph sz="half" idx="15"/>
          </p:nvPr>
        </p:nvSpPr>
        <p:spPr/>
        <p:txBody>
          <a:bodyPr rtlCol="0">
            <a:normAutofit fontScale="77500" lnSpcReduction="20000"/>
          </a:bodyPr>
          <a:lstStyle/>
          <a:p>
            <a:pPr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Kim </a:t>
            </a:r>
            <a:r>
              <a:rPr lang="en-US" dirty="0" err="1" smtClean="0">
                <a:solidFill>
                  <a:schemeClr val="accent2">
                    <a:lumMod val="75000"/>
                  </a:schemeClr>
                </a:solidFill>
              </a:rPr>
              <a:t>Boen</a:t>
            </a:r>
            <a:r>
              <a:rPr lang="en-US" dirty="0" smtClean="0">
                <a:solidFill>
                  <a:schemeClr val="accent2">
                    <a:lumMod val="75000"/>
                  </a:schemeClr>
                </a:solidFill>
              </a:rPr>
              <a:t> – Chisholm Trail Middle School RRISD</a:t>
            </a:r>
          </a:p>
          <a:p>
            <a:pPr lvl="2"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26 years experience.</a:t>
            </a:r>
          </a:p>
          <a:p>
            <a:pPr lvl="2"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Started as a language arts teacher.</a:t>
            </a:r>
          </a:p>
          <a:p>
            <a:pPr lvl="2"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Has taught 6</a:t>
            </a:r>
            <a:r>
              <a:rPr lang="en-US" baseline="30000" dirty="0" smtClean="0">
                <a:solidFill>
                  <a:schemeClr val="accent2">
                    <a:lumMod val="75000"/>
                  </a:schemeClr>
                </a:solidFill>
              </a:rPr>
              <a:t>th</a:t>
            </a:r>
            <a:r>
              <a:rPr lang="en-US" dirty="0" smtClean="0">
                <a:solidFill>
                  <a:schemeClr val="accent2">
                    <a:lumMod val="75000"/>
                  </a:schemeClr>
                </a:solidFill>
              </a:rPr>
              <a:t>-8</a:t>
            </a:r>
            <a:r>
              <a:rPr lang="en-US" baseline="30000" dirty="0" smtClean="0">
                <a:solidFill>
                  <a:schemeClr val="accent2">
                    <a:lumMod val="75000"/>
                  </a:schemeClr>
                </a:solidFill>
              </a:rPr>
              <a:t>th</a:t>
            </a:r>
            <a:endParaRPr lang="en-US" dirty="0" smtClean="0">
              <a:solidFill>
                <a:schemeClr val="accent2">
                  <a:lumMod val="75000"/>
                </a:schemeClr>
              </a:solidFill>
            </a:endParaRPr>
          </a:p>
          <a:p>
            <a:pPr lvl="2"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Currently 6</a:t>
            </a:r>
            <a:r>
              <a:rPr lang="en-US" baseline="30000" dirty="0" smtClean="0">
                <a:solidFill>
                  <a:schemeClr val="accent2">
                    <a:lumMod val="75000"/>
                  </a:schemeClr>
                </a:solidFill>
              </a:rPr>
              <a:t>th</a:t>
            </a:r>
            <a:r>
              <a:rPr lang="en-US" dirty="0" smtClean="0">
                <a:solidFill>
                  <a:schemeClr val="accent2">
                    <a:lumMod val="75000"/>
                  </a:schemeClr>
                </a:solidFill>
              </a:rPr>
              <a:t> grade World Cultures for the last 10 years.</a:t>
            </a:r>
          </a:p>
          <a:p>
            <a:pPr fontAlgn="auto">
              <a:spcAft>
                <a:spcPts val="0"/>
              </a:spcAft>
              <a:buClr>
                <a:schemeClr val="accent1">
                  <a:lumMod val="75000"/>
                </a:schemeClr>
              </a:buClr>
              <a:buFont typeface="Arial" pitchFamily="34" charset="0"/>
              <a:buChar char="•"/>
              <a:defRPr/>
            </a:pPr>
            <a:endParaRPr lang="en-US" dirty="0">
              <a:solidFill>
                <a:schemeClr val="accent2">
                  <a:lumMod val="75000"/>
                </a:schemeClr>
              </a:solidFill>
            </a:endParaRPr>
          </a:p>
        </p:txBody>
      </p:sp>
      <p:sp>
        <p:nvSpPr>
          <p:cNvPr id="8201" name="Title 5"/>
          <p:cNvSpPr>
            <a:spLocks noGrp="1"/>
          </p:cNvSpPr>
          <p:nvPr>
            <p:ph type="title"/>
          </p:nvPr>
        </p:nvSpPr>
        <p:spPr/>
        <p:txBody>
          <a:bodyPr/>
          <a:lstStyle/>
          <a:p>
            <a:r>
              <a:rPr lang="en-US" smtClean="0"/>
              <a:t>Who are we?</a:t>
            </a:r>
          </a:p>
        </p:txBody>
      </p:sp>
      <p:sp>
        <p:nvSpPr>
          <p:cNvPr id="8202" name="Text Placeholder 8"/>
          <p:cNvSpPr>
            <a:spLocks noGrp="1"/>
          </p:cNvSpPr>
          <p:nvPr>
            <p:ph type="body" sz="quarter" idx="13"/>
          </p:nvPr>
        </p:nvSpPr>
        <p:spPr>
          <a:xfrm>
            <a:off x="358775" y="669925"/>
            <a:ext cx="8251825" cy="457200"/>
          </a:xfrm>
        </p:spPr>
        <p:txBody>
          <a:bodyPr/>
          <a:lstStyle/>
          <a:p>
            <a:r>
              <a:rPr lang="en-US" smtClean="0"/>
              <a:t>A little about us.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6"/>
          <p:cNvSpPr>
            <a:spLocks noGrp="1"/>
          </p:cNvSpPr>
          <p:nvPr>
            <p:ph type="title"/>
          </p:nvPr>
        </p:nvSpPr>
        <p:spPr/>
        <p:txBody>
          <a:bodyPr/>
          <a:lstStyle/>
          <a:p>
            <a:r>
              <a:rPr lang="en-US" smtClean="0"/>
              <a:t>Our Agenda</a:t>
            </a:r>
          </a:p>
        </p:txBody>
      </p:sp>
      <p:sp>
        <p:nvSpPr>
          <p:cNvPr id="9219" name="Text Placeholder 7"/>
          <p:cNvSpPr>
            <a:spLocks noGrp="1"/>
          </p:cNvSpPr>
          <p:nvPr>
            <p:ph type="body" sz="quarter" idx="13"/>
          </p:nvPr>
        </p:nvSpPr>
        <p:spPr>
          <a:xfrm>
            <a:off x="358775" y="669925"/>
            <a:ext cx="8251825" cy="457200"/>
          </a:xfrm>
        </p:spPr>
        <p:txBody>
          <a:bodyPr/>
          <a:lstStyle/>
          <a:p>
            <a:r>
              <a:rPr lang="en-US" smtClean="0"/>
              <a:t>Or:  Why reinvent the wheel?</a:t>
            </a:r>
          </a:p>
        </p:txBody>
      </p:sp>
      <p:sp>
        <p:nvSpPr>
          <p:cNvPr id="9220" name="Text Placeholder 40"/>
          <p:cNvSpPr>
            <a:spLocks noGrp="1"/>
          </p:cNvSpPr>
          <p:nvPr>
            <p:ph type="body" sz="quarter" idx="16"/>
          </p:nvPr>
        </p:nvSpPr>
        <p:spPr>
          <a:xfrm>
            <a:off x="2057400" y="1447800"/>
            <a:ext cx="6629400" cy="838200"/>
          </a:xfrm>
        </p:spPr>
        <p:txBody>
          <a:bodyPr/>
          <a:lstStyle/>
          <a:p>
            <a:r>
              <a:rPr lang="en-US" smtClean="0"/>
              <a:t>The New TEKS – The Old TEKS</a:t>
            </a:r>
            <a:br>
              <a:rPr lang="en-US" smtClean="0"/>
            </a:br>
            <a:r>
              <a:rPr lang="en-US" sz="1200" smtClean="0"/>
              <a:t>Where we were and were we need to be now.</a:t>
            </a:r>
            <a:endParaRPr lang="en-US" smtClean="0"/>
          </a:p>
          <a:p>
            <a:endParaRPr lang="en-US" smtClean="0"/>
          </a:p>
        </p:txBody>
      </p:sp>
      <p:sp>
        <p:nvSpPr>
          <p:cNvPr id="9221" name="Text Placeholder 41"/>
          <p:cNvSpPr>
            <a:spLocks noGrp="1"/>
          </p:cNvSpPr>
          <p:nvPr>
            <p:ph type="body" sz="quarter" idx="17"/>
          </p:nvPr>
        </p:nvSpPr>
        <p:spPr>
          <a:xfrm>
            <a:off x="2057400" y="2266950"/>
            <a:ext cx="6629400" cy="838200"/>
          </a:xfrm>
        </p:spPr>
        <p:txBody>
          <a:bodyPr/>
          <a:lstStyle/>
          <a:p>
            <a:r>
              <a:rPr lang="en-US" smtClean="0"/>
              <a:t>Our Aligned Curriculum and Your Aligned Curriculum</a:t>
            </a:r>
            <a:br>
              <a:rPr lang="en-US" smtClean="0"/>
            </a:br>
            <a:r>
              <a:rPr lang="en-US" sz="1200" smtClean="0"/>
              <a:t>A starting point:  Backwards design</a:t>
            </a:r>
            <a:endParaRPr lang="en-US" smtClean="0"/>
          </a:p>
          <a:p>
            <a:endParaRPr lang="en-US" smtClean="0"/>
          </a:p>
        </p:txBody>
      </p:sp>
      <p:sp>
        <p:nvSpPr>
          <p:cNvPr id="9222" name="Text Placeholder 42"/>
          <p:cNvSpPr>
            <a:spLocks noGrp="1"/>
          </p:cNvSpPr>
          <p:nvPr>
            <p:ph type="body" sz="quarter" idx="18"/>
          </p:nvPr>
        </p:nvSpPr>
        <p:spPr>
          <a:xfrm>
            <a:off x="2057400" y="3905250"/>
            <a:ext cx="6629400" cy="838200"/>
          </a:xfrm>
        </p:spPr>
        <p:txBody>
          <a:bodyPr/>
          <a:lstStyle/>
          <a:p>
            <a:r>
              <a:rPr lang="en-US" smtClean="0"/>
              <a:t>Sharing and Caring</a:t>
            </a:r>
            <a:br>
              <a:rPr lang="en-US" smtClean="0"/>
            </a:br>
            <a:r>
              <a:rPr lang="en-US" sz="1200" smtClean="0"/>
              <a:t>We have built a Wiki.  Will you share?</a:t>
            </a:r>
            <a:endParaRPr lang="en-US" smtClean="0"/>
          </a:p>
          <a:p>
            <a:endParaRPr lang="en-US" smtClean="0"/>
          </a:p>
        </p:txBody>
      </p:sp>
      <p:sp>
        <p:nvSpPr>
          <p:cNvPr id="9223" name="Text Placeholder 43"/>
          <p:cNvSpPr>
            <a:spLocks noGrp="1"/>
          </p:cNvSpPr>
          <p:nvPr>
            <p:ph type="body" sz="quarter" idx="19"/>
          </p:nvPr>
        </p:nvSpPr>
        <p:spPr>
          <a:xfrm>
            <a:off x="2057400" y="4724400"/>
            <a:ext cx="6629400" cy="838200"/>
          </a:xfrm>
        </p:spPr>
        <p:txBody>
          <a:bodyPr/>
          <a:lstStyle/>
          <a:p>
            <a:r>
              <a:rPr lang="en-US" smtClean="0"/>
              <a:t>Networking and Comments</a:t>
            </a:r>
            <a:br>
              <a:rPr lang="en-US" smtClean="0"/>
            </a:br>
            <a:r>
              <a:rPr lang="en-US" sz="1200" smtClean="0"/>
              <a:t>An invitation to share!</a:t>
            </a:r>
            <a:endParaRPr lang="en-US" smtClean="0"/>
          </a:p>
          <a:p>
            <a:endParaRPr lang="en-US" smtClean="0"/>
          </a:p>
        </p:txBody>
      </p:sp>
      <p:sp>
        <p:nvSpPr>
          <p:cNvPr id="24" name="Right Arrow Callout 23"/>
          <p:cNvSpPr/>
          <p:nvPr/>
        </p:nvSpPr>
        <p:spPr>
          <a:xfrm>
            <a:off x="152400" y="1465263"/>
            <a:ext cx="1828800" cy="533400"/>
          </a:xfrm>
          <a:prstGeom prst="rightArrowCallout">
            <a:avLst/>
          </a:prstGeom>
          <a:solidFill>
            <a:schemeClr val="accent1">
              <a:lumMod val="20000"/>
              <a:lumOff val="8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50000"/>
                  </a:schemeClr>
                </a:solidFill>
              </a:rPr>
              <a:t>1</a:t>
            </a:r>
            <a:endParaRPr lang="en-US" dirty="0">
              <a:solidFill>
                <a:schemeClr val="accent1">
                  <a:lumMod val="50000"/>
                </a:schemeClr>
              </a:solidFill>
            </a:endParaRPr>
          </a:p>
        </p:txBody>
      </p:sp>
      <p:sp>
        <p:nvSpPr>
          <p:cNvPr id="26" name="Right Arrow Callout 25"/>
          <p:cNvSpPr/>
          <p:nvPr/>
        </p:nvSpPr>
        <p:spPr>
          <a:xfrm>
            <a:off x="152400" y="2279650"/>
            <a:ext cx="1828800" cy="533400"/>
          </a:xfrm>
          <a:prstGeom prst="rightArrowCallout">
            <a:avLst/>
          </a:prstGeom>
          <a:solidFill>
            <a:schemeClr val="accent1">
              <a:lumMod val="40000"/>
              <a:lumOff val="60000"/>
              <a:alpha val="90000"/>
            </a:schemeClr>
          </a:solidFill>
          <a:ln>
            <a:solidFill>
              <a:schemeClr val="tx1">
                <a:lumMod val="65000"/>
                <a:lumOff val="35000"/>
              </a:schemeClr>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en-US" dirty="0">
                <a:solidFill>
                  <a:schemeClr val="accent1">
                    <a:lumMod val="75000"/>
                  </a:schemeClr>
                </a:solidFill>
              </a:rPr>
              <a:t>2</a:t>
            </a:r>
            <a:endParaRPr lang="en-US" dirty="0">
              <a:solidFill>
                <a:schemeClr val="accent1">
                  <a:lumMod val="75000"/>
                </a:schemeClr>
              </a:solidFill>
            </a:endParaRPr>
          </a:p>
        </p:txBody>
      </p:sp>
      <p:sp>
        <p:nvSpPr>
          <p:cNvPr id="27" name="Right Arrow Callout 26"/>
          <p:cNvSpPr/>
          <p:nvPr/>
        </p:nvSpPr>
        <p:spPr>
          <a:xfrm>
            <a:off x="152400" y="4724400"/>
            <a:ext cx="1828800" cy="533400"/>
          </a:xfrm>
          <a:prstGeom prst="rightArrowCallout">
            <a:avLst/>
          </a:prstGeom>
          <a:solidFill>
            <a:schemeClr val="accent1">
              <a:lumMod val="50000"/>
              <a:alpha val="90000"/>
            </a:schemeClr>
          </a:solidFill>
          <a:ln>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en-US" dirty="0">
                <a:solidFill>
                  <a:schemeClr val="accent1">
                    <a:lumMod val="20000"/>
                    <a:lumOff val="80000"/>
                  </a:schemeClr>
                </a:solidFill>
              </a:rPr>
              <a:t>5</a:t>
            </a:r>
            <a:endParaRPr lang="en-US" dirty="0">
              <a:solidFill>
                <a:schemeClr val="accent1">
                  <a:lumMod val="20000"/>
                  <a:lumOff val="80000"/>
                </a:schemeClr>
              </a:solidFill>
            </a:endParaRPr>
          </a:p>
        </p:txBody>
      </p:sp>
      <p:sp>
        <p:nvSpPr>
          <p:cNvPr id="28" name="Right Arrow Callout 27"/>
          <p:cNvSpPr/>
          <p:nvPr/>
        </p:nvSpPr>
        <p:spPr>
          <a:xfrm>
            <a:off x="152400" y="3094038"/>
            <a:ext cx="1828800" cy="533400"/>
          </a:xfrm>
          <a:prstGeom prst="rightArrowCallout">
            <a:avLst/>
          </a:prstGeom>
          <a:solidFill>
            <a:schemeClr val="accent1">
              <a:lumMod val="60000"/>
              <a:lumOff val="40000"/>
              <a:alpha val="90000"/>
            </a:schemeClr>
          </a:solidFill>
          <a:ln>
            <a:solidFill>
              <a:schemeClr val="tx1">
                <a:lumMod val="65000"/>
                <a:lumOff val="3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r>
              <a:rPr lang="en-US" dirty="0">
                <a:solidFill>
                  <a:schemeClr val="accent1">
                    <a:lumMod val="75000"/>
                  </a:schemeClr>
                </a:solidFill>
              </a:rPr>
              <a:t>3</a:t>
            </a:r>
            <a:endParaRPr lang="en-US" dirty="0">
              <a:solidFill>
                <a:schemeClr val="accent1">
                  <a:lumMod val="75000"/>
                </a:schemeClr>
              </a:solidFill>
            </a:endParaRPr>
          </a:p>
        </p:txBody>
      </p:sp>
      <p:sp>
        <p:nvSpPr>
          <p:cNvPr id="29" name="Right Arrow Callout 28"/>
          <p:cNvSpPr/>
          <p:nvPr/>
        </p:nvSpPr>
        <p:spPr>
          <a:xfrm>
            <a:off x="152400" y="3910013"/>
            <a:ext cx="1828800" cy="533400"/>
          </a:xfrm>
          <a:prstGeom prst="rightArrowCallout">
            <a:avLst/>
          </a:prstGeom>
          <a:solidFill>
            <a:schemeClr val="accent1">
              <a:lumMod val="75000"/>
              <a:alpha val="90000"/>
            </a:schemeClr>
          </a:solidFill>
          <a:ln>
            <a:solidFill>
              <a:schemeClr val="tx1">
                <a:lumMod val="65000"/>
                <a:lumOff val="35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en-US" dirty="0">
                <a:solidFill>
                  <a:schemeClr val="accent1">
                    <a:lumMod val="20000"/>
                    <a:lumOff val="80000"/>
                  </a:schemeClr>
                </a:solidFill>
              </a:rPr>
              <a:t>4</a:t>
            </a:r>
            <a:endParaRPr lang="en-US" dirty="0">
              <a:solidFill>
                <a:schemeClr val="accent1">
                  <a:lumMod val="20000"/>
                  <a:lumOff val="80000"/>
                </a:schemeClr>
              </a:solidFill>
            </a:endParaRPr>
          </a:p>
        </p:txBody>
      </p:sp>
      <p:sp>
        <p:nvSpPr>
          <p:cNvPr id="9229" name="Text Placeholder 45"/>
          <p:cNvSpPr>
            <a:spLocks noGrp="1"/>
          </p:cNvSpPr>
          <p:nvPr>
            <p:ph type="body" sz="quarter" idx="15"/>
          </p:nvPr>
        </p:nvSpPr>
        <p:spPr>
          <a:xfrm>
            <a:off x="2057400" y="3086100"/>
            <a:ext cx="6629400" cy="838200"/>
          </a:xfrm>
        </p:spPr>
        <p:txBody>
          <a:bodyPr/>
          <a:lstStyle/>
          <a:p>
            <a:r>
              <a:rPr lang="en-US" smtClean="0"/>
              <a:t>Backwards Design and the Round Rock Cadres</a:t>
            </a:r>
            <a:br>
              <a:rPr lang="en-US" smtClean="0"/>
            </a:br>
            <a:r>
              <a:rPr lang="en-US" sz="1200" smtClean="0"/>
              <a:t>Rowing our own canoe versus pulling together on the Queen Mary</a:t>
            </a:r>
            <a:endParaRPr lang="en-US" smtClean="0"/>
          </a:p>
          <a:p>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81000" y="1066800"/>
            <a:ext cx="8305800" cy="5410200"/>
          </a:xfrm>
        </p:spPr>
        <p:txBody>
          <a:bodyPr rtlCol="0">
            <a:normAutofit fontScale="85000" lnSpcReduction="10000"/>
          </a:bodyPr>
          <a:lstStyle/>
          <a:p>
            <a:pPr fontAlgn="auto">
              <a:spcAft>
                <a:spcPts val="0"/>
              </a:spcAft>
              <a:buClr>
                <a:schemeClr val="accent1">
                  <a:lumMod val="75000"/>
                </a:schemeClr>
              </a:buClr>
              <a:defRPr/>
            </a:pPr>
            <a:r>
              <a:rPr lang="en-US" dirty="0" smtClean="0">
                <a:solidFill>
                  <a:schemeClr val="accent2">
                    <a:lumMod val="75000"/>
                  </a:schemeClr>
                </a:solidFill>
              </a:rPr>
              <a:t>What’s OUT:</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Middle America</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Some of the reading selections</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Listing of individual continents/areas</a:t>
            </a:r>
          </a:p>
          <a:p>
            <a:pPr fontAlgn="auto">
              <a:spcAft>
                <a:spcPts val="0"/>
              </a:spcAft>
              <a:buClr>
                <a:schemeClr val="accent1">
                  <a:lumMod val="75000"/>
                </a:schemeClr>
              </a:buClr>
              <a:defRPr/>
            </a:pPr>
            <a:r>
              <a:rPr lang="en-US" dirty="0" smtClean="0">
                <a:solidFill>
                  <a:schemeClr val="accent2">
                    <a:lumMod val="75000"/>
                  </a:schemeClr>
                </a:solidFill>
              </a:rPr>
              <a:t>What’s IN:</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Celebrate Freedom Week</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Higher level thinking skills</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Different verbs</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“…including” – must be mastered</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“…such as” possible illustrative examples</a:t>
            </a:r>
          </a:p>
          <a:p>
            <a:pPr lvl="1" fontAlgn="auto">
              <a:spcAft>
                <a:spcPts val="0"/>
              </a:spcAft>
              <a:buClr>
                <a:schemeClr val="accent1">
                  <a:lumMod val="75000"/>
                </a:schemeClr>
              </a:buClr>
              <a:buFont typeface="Arial" pitchFamily="34" charset="0"/>
              <a:buChar char="•"/>
              <a:defRPr/>
            </a:pPr>
            <a:endParaRPr lang="en-US" dirty="0" smtClean="0">
              <a:solidFill>
                <a:schemeClr val="accent2">
                  <a:lumMod val="75000"/>
                </a:schemeClr>
              </a:solidFill>
            </a:endParaRPr>
          </a:p>
          <a:p>
            <a:pPr fontAlgn="auto">
              <a:spcAft>
                <a:spcPts val="0"/>
              </a:spcAft>
              <a:buClr>
                <a:schemeClr val="accent1">
                  <a:lumMod val="75000"/>
                </a:schemeClr>
              </a:buClr>
              <a:defRPr/>
            </a:pPr>
            <a:r>
              <a:rPr lang="en-US" dirty="0" smtClean="0">
                <a:solidFill>
                  <a:schemeClr val="accent2">
                    <a:lumMod val="75000"/>
                  </a:schemeClr>
                </a:solidFill>
              </a:rPr>
              <a:t>TEKS side by side.</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Comparing old and new TEKS</a:t>
            </a:r>
          </a:p>
          <a:p>
            <a:pPr lvl="1"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Talking about what is new/changed</a:t>
            </a:r>
          </a:p>
          <a:p>
            <a:pPr lvl="1" fontAlgn="auto">
              <a:spcAft>
                <a:spcPts val="0"/>
              </a:spcAft>
              <a:buClr>
                <a:schemeClr val="accent1">
                  <a:lumMod val="75000"/>
                </a:schemeClr>
              </a:buClr>
              <a:buFont typeface="Arial" pitchFamily="34" charset="0"/>
              <a:buChar char="•"/>
              <a:defRPr/>
            </a:pPr>
            <a:endParaRPr lang="en-US" dirty="0" smtClean="0">
              <a:solidFill>
                <a:schemeClr val="accent2">
                  <a:lumMod val="75000"/>
                </a:schemeClr>
              </a:solidFill>
            </a:endParaRPr>
          </a:p>
          <a:p>
            <a:pPr lvl="1" fontAlgn="auto">
              <a:spcAft>
                <a:spcPts val="0"/>
              </a:spcAft>
              <a:buClr>
                <a:schemeClr val="accent1">
                  <a:lumMod val="75000"/>
                </a:schemeClr>
              </a:buClr>
              <a:buFont typeface="Arial" pitchFamily="34" charset="0"/>
              <a:buChar char="•"/>
              <a:defRPr/>
            </a:pPr>
            <a:endParaRPr lang="en-US" dirty="0" smtClean="0">
              <a:solidFill>
                <a:schemeClr val="accent2">
                  <a:lumMod val="75000"/>
                </a:schemeClr>
              </a:solidFill>
            </a:endParaRPr>
          </a:p>
          <a:p>
            <a:pPr lvl="1" fontAlgn="auto">
              <a:spcAft>
                <a:spcPts val="0"/>
              </a:spcAft>
              <a:buClr>
                <a:schemeClr val="accent1">
                  <a:lumMod val="75000"/>
                </a:schemeClr>
              </a:buClr>
              <a:buFont typeface="Arial" pitchFamily="34" charset="0"/>
              <a:buChar char="•"/>
              <a:defRPr/>
            </a:pPr>
            <a:endParaRPr lang="en-US" dirty="0" smtClean="0">
              <a:solidFill>
                <a:schemeClr val="accent2">
                  <a:lumMod val="75000"/>
                </a:schemeClr>
              </a:solidFill>
            </a:endParaRPr>
          </a:p>
          <a:p>
            <a:pPr lvl="1" fontAlgn="auto">
              <a:spcAft>
                <a:spcPts val="0"/>
              </a:spcAft>
              <a:buClr>
                <a:schemeClr val="accent1">
                  <a:lumMod val="75000"/>
                </a:schemeClr>
              </a:buClr>
              <a:buFont typeface="Arial" pitchFamily="34" charset="0"/>
              <a:buChar char="•"/>
              <a:defRPr/>
            </a:pPr>
            <a:endParaRPr lang="en-US" dirty="0" smtClean="0">
              <a:solidFill>
                <a:schemeClr val="accent2">
                  <a:lumMod val="75000"/>
                </a:schemeClr>
              </a:solidFill>
            </a:endParaRPr>
          </a:p>
        </p:txBody>
      </p:sp>
      <p:sp>
        <p:nvSpPr>
          <p:cNvPr id="10243" name="Text Placeholder 7"/>
          <p:cNvSpPr>
            <a:spLocks noGrp="1"/>
          </p:cNvSpPr>
          <p:nvPr>
            <p:ph type="body" sz="quarter" idx="13"/>
          </p:nvPr>
        </p:nvSpPr>
        <p:spPr>
          <a:xfrm>
            <a:off x="381000" y="669925"/>
            <a:ext cx="8251825" cy="457200"/>
          </a:xfrm>
        </p:spPr>
        <p:txBody>
          <a:bodyPr/>
          <a:lstStyle/>
          <a:p>
            <a:r>
              <a:rPr lang="en-US" smtClean="0"/>
              <a:t>What’s in..…what’s out….. and what it’s doing to our curriculum.</a:t>
            </a:r>
          </a:p>
        </p:txBody>
      </p:sp>
      <p:sp>
        <p:nvSpPr>
          <p:cNvPr id="10244" name="Title 5"/>
          <p:cNvSpPr>
            <a:spLocks noGrp="1"/>
          </p:cNvSpPr>
          <p:nvPr>
            <p:ph type="title"/>
          </p:nvPr>
        </p:nvSpPr>
        <p:spPr/>
        <p:txBody>
          <a:bodyPr/>
          <a:lstStyle/>
          <a:p>
            <a:r>
              <a:rPr lang="en-US" smtClean="0"/>
              <a:t>The New TEKS, the Old TEKS</a:t>
            </a:r>
          </a:p>
        </p:txBody>
      </p:sp>
      <p:sp>
        <p:nvSpPr>
          <p:cNvPr id="12" name="Flowchart: Alternate Process 11"/>
          <p:cNvSpPr/>
          <p:nvPr/>
        </p:nvSpPr>
        <p:spPr>
          <a:xfrm>
            <a:off x="5867400" y="3733800"/>
            <a:ext cx="2362200" cy="1447800"/>
          </a:xfrm>
          <a:prstGeom prst="flowChartAlternateProcess">
            <a:avLst/>
          </a:prstGeom>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n-US" sz="1100" dirty="0">
                <a:solidFill>
                  <a:schemeClr val="bg1"/>
                </a:solidFill>
              </a:rPr>
              <a:t>New Verbs:</a:t>
            </a:r>
          </a:p>
          <a:p>
            <a:pPr algn="ctr" fontAlgn="auto">
              <a:spcBef>
                <a:spcPts val="0"/>
              </a:spcBef>
              <a:spcAft>
                <a:spcPts val="0"/>
              </a:spcAft>
              <a:defRPr/>
            </a:pPr>
            <a:r>
              <a:rPr lang="en-US" sz="1100" dirty="0">
                <a:solidFill>
                  <a:schemeClr val="bg1"/>
                </a:solidFill>
              </a:rPr>
              <a:t>Identify</a:t>
            </a:r>
          </a:p>
          <a:p>
            <a:pPr algn="ctr" fontAlgn="auto">
              <a:spcBef>
                <a:spcPts val="0"/>
              </a:spcBef>
              <a:spcAft>
                <a:spcPts val="0"/>
              </a:spcAft>
              <a:defRPr/>
            </a:pPr>
            <a:r>
              <a:rPr lang="en-US" sz="1100" dirty="0">
                <a:solidFill>
                  <a:schemeClr val="bg1"/>
                </a:solidFill>
              </a:rPr>
              <a:t>Explain</a:t>
            </a:r>
          </a:p>
          <a:p>
            <a:pPr algn="ctr" fontAlgn="auto">
              <a:spcBef>
                <a:spcPts val="0"/>
              </a:spcBef>
              <a:spcAft>
                <a:spcPts val="0"/>
              </a:spcAft>
              <a:defRPr/>
            </a:pPr>
            <a:endParaRPr lang="en-US" sz="1100" dirty="0">
              <a:solidFill>
                <a:schemeClr val="bg1"/>
              </a:solidFill>
            </a:endParaRPr>
          </a:p>
        </p:txBody>
      </p:sp>
      <p:sp>
        <p:nvSpPr>
          <p:cNvPr id="10" name="Flowchart: Alternate Process 9"/>
          <p:cNvSpPr/>
          <p:nvPr/>
        </p:nvSpPr>
        <p:spPr>
          <a:xfrm>
            <a:off x="5867400" y="1295400"/>
            <a:ext cx="2362200" cy="1447800"/>
          </a:xfrm>
          <a:prstGeom prst="flowChartAlternateProcess">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sz="1100" dirty="0">
                <a:solidFill>
                  <a:schemeClr val="bg1"/>
                </a:solidFill>
              </a:rPr>
              <a:t>New Countries/Continents/Names:</a:t>
            </a:r>
          </a:p>
          <a:p>
            <a:pPr algn="ctr" fontAlgn="auto">
              <a:spcBef>
                <a:spcPts val="0"/>
              </a:spcBef>
              <a:spcAft>
                <a:spcPts val="0"/>
              </a:spcAft>
              <a:defRPr/>
            </a:pPr>
            <a:r>
              <a:rPr lang="en-US" sz="1100" dirty="0">
                <a:solidFill>
                  <a:schemeClr val="bg1"/>
                </a:solidFill>
              </a:rPr>
              <a:t>Central America</a:t>
            </a:r>
          </a:p>
          <a:p>
            <a:pPr algn="ctr" fontAlgn="auto">
              <a:spcBef>
                <a:spcPts val="0"/>
              </a:spcBef>
              <a:spcAft>
                <a:spcPts val="0"/>
              </a:spcAft>
              <a:defRPr/>
            </a:pPr>
            <a:endParaRPr lang="en-US" sz="1100" dirty="0">
              <a:solidFill>
                <a:schemeClr val="bg1"/>
              </a:solidFill>
            </a:endParaRPr>
          </a:p>
          <a:p>
            <a:pPr algn="ctr" fontAlgn="auto">
              <a:spcBef>
                <a:spcPts val="0"/>
              </a:spcBef>
              <a:spcAft>
                <a:spcPts val="0"/>
              </a:spcAft>
              <a:defRPr/>
            </a:pPr>
            <a:endParaRPr lang="en-US" sz="1100"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style>
          <a:lnRef idx="1">
            <a:schemeClr val="accent2"/>
          </a:lnRef>
          <a:fillRef idx="3">
            <a:schemeClr val="accent2"/>
          </a:fillRef>
          <a:effectRef idx="2">
            <a:schemeClr val="accent2"/>
          </a:effectRef>
          <a:fontRef idx="minor">
            <a:schemeClr val="lt1"/>
          </a:fontRef>
        </p:style>
        <p:txBody>
          <a:bodyPr rtlCol="0"/>
          <a:lstStyle/>
          <a:p>
            <a:pPr fontAlgn="auto">
              <a:spcAft>
                <a:spcPts val="0"/>
              </a:spcAft>
              <a:buClr>
                <a:schemeClr val="accent1">
                  <a:lumMod val="75000"/>
                </a:schemeClr>
              </a:buClr>
              <a:buFont typeface="Arial" pitchFamily="34" charset="0"/>
              <a:buNone/>
              <a:defRPr/>
            </a:pPr>
            <a:r>
              <a:rPr lang="en-US" dirty="0" smtClean="0"/>
              <a:t>Old </a:t>
            </a:r>
            <a:r>
              <a:rPr lang="en-US" dirty="0" err="1" smtClean="0"/>
              <a:t>Teks</a:t>
            </a:r>
            <a:endParaRPr lang="en-US" dirty="0"/>
          </a:p>
        </p:txBody>
      </p:sp>
      <p:sp>
        <p:nvSpPr>
          <p:cNvPr id="3" name="Content Placeholder 2"/>
          <p:cNvSpPr>
            <a:spLocks noGrp="1"/>
          </p:cNvSpPr>
          <p:nvPr>
            <p:ph sz="half" idx="2"/>
          </p:nvPr>
        </p:nvSpPr>
        <p:spPr>
          <a:xfrm>
            <a:off x="76200" y="1752600"/>
            <a:ext cx="4040188" cy="4068763"/>
          </a:xfrm>
        </p:spPr>
        <p:txBody>
          <a:bodyPr rtlCol="0">
            <a:normAutofit/>
          </a:bodyPr>
          <a:lstStyle/>
          <a:p>
            <a:pPr fontAlgn="auto">
              <a:spcAft>
                <a:spcPts val="0"/>
              </a:spcAft>
              <a:buFont typeface="Arial" pitchFamily="34" charset="0"/>
              <a:buChar char="•"/>
              <a:defRPr/>
            </a:pPr>
            <a:r>
              <a:rPr lang="en-US" dirty="0" smtClean="0">
                <a:solidFill>
                  <a:schemeClr val="accent2">
                    <a:lumMod val="75000"/>
                  </a:schemeClr>
                </a:solidFill>
              </a:rPr>
              <a:t>Students study people and places of the contemporary world.</a:t>
            </a:r>
          </a:p>
          <a:p>
            <a:pPr fontAlgn="auto">
              <a:spcAft>
                <a:spcPts val="0"/>
              </a:spcAft>
              <a:buFont typeface="Arial" pitchFamily="34" charset="0"/>
              <a:buNone/>
              <a:defRPr/>
            </a:pPr>
            <a:endParaRPr lang="en-US" dirty="0" smtClean="0">
              <a:solidFill>
                <a:schemeClr val="accent2">
                  <a:lumMod val="75000"/>
                </a:schemeClr>
              </a:solidFill>
            </a:endParaRPr>
          </a:p>
          <a:p>
            <a:pPr fontAlgn="auto">
              <a:spcAft>
                <a:spcPts val="0"/>
              </a:spcAft>
              <a:buFont typeface="Arial" pitchFamily="34" charset="0"/>
              <a:buChar char="•"/>
              <a:defRPr/>
            </a:pPr>
            <a:r>
              <a:rPr lang="en-US" dirty="0" smtClean="0">
                <a:solidFill>
                  <a:schemeClr val="accent2">
                    <a:lumMod val="75000"/>
                  </a:schemeClr>
                </a:solidFill>
              </a:rPr>
              <a:t>The eight strands</a:t>
            </a:r>
          </a:p>
          <a:p>
            <a:pPr fontAlgn="auto">
              <a:spcAft>
                <a:spcPts val="0"/>
              </a:spcAft>
              <a:buFont typeface="Arial" pitchFamily="34" charset="0"/>
              <a:buNone/>
              <a:defRPr/>
            </a:pPr>
            <a:endParaRPr lang="en-US" dirty="0" smtClean="0">
              <a:solidFill>
                <a:schemeClr val="accent2">
                  <a:lumMod val="75000"/>
                </a:schemeClr>
              </a:solidFill>
            </a:endParaRPr>
          </a:p>
          <a:p>
            <a:pPr fontAlgn="auto">
              <a:spcAft>
                <a:spcPts val="0"/>
              </a:spcAft>
              <a:buFont typeface="Arial" pitchFamily="34" charset="0"/>
              <a:buChar char="•"/>
              <a:defRPr/>
            </a:pPr>
            <a:r>
              <a:rPr lang="en-US" dirty="0" smtClean="0">
                <a:solidFill>
                  <a:schemeClr val="accent2">
                    <a:lumMod val="75000"/>
                  </a:schemeClr>
                </a:solidFill>
              </a:rPr>
              <a:t>Geography strand</a:t>
            </a:r>
          </a:p>
          <a:p>
            <a:pPr fontAlgn="auto">
              <a:spcAft>
                <a:spcPts val="0"/>
              </a:spcAft>
              <a:buFont typeface="Arial" pitchFamily="34" charset="0"/>
              <a:buChar char="•"/>
              <a:defRPr/>
            </a:pPr>
            <a:endParaRPr lang="en-US" dirty="0" smtClean="0">
              <a:solidFill>
                <a:schemeClr val="accent2">
                  <a:lumMod val="75000"/>
                </a:schemeClr>
              </a:solidFill>
            </a:endParaRPr>
          </a:p>
          <a:p>
            <a:pPr lvl="1" fontAlgn="auto">
              <a:spcAft>
                <a:spcPts val="0"/>
              </a:spcAft>
              <a:buFont typeface="Arial" pitchFamily="34" charset="0"/>
              <a:buNone/>
              <a:defRPr/>
            </a:pPr>
            <a:endParaRPr lang="en-US" dirty="0" smtClean="0">
              <a:solidFill>
                <a:schemeClr val="accent2">
                  <a:lumMod val="75000"/>
                </a:schemeClr>
              </a:solidFill>
            </a:endParaRPr>
          </a:p>
          <a:p>
            <a:pPr lvl="3" fontAlgn="auto">
              <a:spcAft>
                <a:spcPts val="0"/>
              </a:spcAft>
              <a:buFont typeface="Arial" pitchFamily="34" charset="0"/>
              <a:buNone/>
              <a:defRPr/>
            </a:pPr>
            <a:endParaRPr lang="en-US" dirty="0">
              <a:solidFill>
                <a:schemeClr val="accent2">
                  <a:lumMod val="75000"/>
                </a:schemeClr>
              </a:solidFill>
            </a:endParaRPr>
          </a:p>
        </p:txBody>
      </p:sp>
      <p:sp>
        <p:nvSpPr>
          <p:cNvPr id="4" name="Content Placeholder 3"/>
          <p:cNvSpPr>
            <a:spLocks noGrp="1"/>
          </p:cNvSpPr>
          <p:nvPr>
            <p:ph sz="quarter" idx="4"/>
          </p:nvPr>
        </p:nvSpPr>
        <p:spPr>
          <a:xfrm>
            <a:off x="4116388" y="1752600"/>
            <a:ext cx="4041775" cy="4068763"/>
          </a:xfrm>
        </p:spPr>
        <p:txBody>
          <a:bodyPr rtlCol="0">
            <a:normAutofit/>
          </a:bodyPr>
          <a:lstStyle/>
          <a:p>
            <a:pPr fontAlgn="auto">
              <a:spcAft>
                <a:spcPts val="0"/>
              </a:spcAft>
              <a:buFont typeface="Arial" pitchFamily="34" charset="0"/>
              <a:buChar char="•"/>
              <a:defRPr/>
            </a:pPr>
            <a:r>
              <a:rPr lang="en-US" dirty="0" smtClean="0">
                <a:solidFill>
                  <a:schemeClr val="accent2">
                    <a:lumMod val="75000"/>
                  </a:schemeClr>
                </a:solidFill>
              </a:rPr>
              <a:t>Students study people, places and </a:t>
            </a:r>
            <a:r>
              <a:rPr lang="en-US" b="1" dirty="0" smtClean="0">
                <a:solidFill>
                  <a:schemeClr val="accent2">
                    <a:lumMod val="75000"/>
                  </a:schemeClr>
                </a:solidFill>
              </a:rPr>
              <a:t>SOCIETIES</a:t>
            </a:r>
            <a:r>
              <a:rPr lang="en-US" dirty="0" smtClean="0">
                <a:solidFill>
                  <a:schemeClr val="accent2">
                    <a:lumMod val="75000"/>
                  </a:schemeClr>
                </a:solidFill>
              </a:rPr>
              <a:t> of the contemporary world.</a:t>
            </a:r>
          </a:p>
          <a:p>
            <a:pPr fontAlgn="auto">
              <a:spcAft>
                <a:spcPts val="0"/>
              </a:spcAft>
              <a:buFont typeface="Arial" pitchFamily="34" charset="0"/>
              <a:buNone/>
              <a:defRPr/>
            </a:pPr>
            <a:endParaRPr lang="en-US" dirty="0" smtClean="0">
              <a:solidFill>
                <a:schemeClr val="accent2">
                  <a:lumMod val="75000"/>
                </a:schemeClr>
              </a:solidFill>
            </a:endParaRPr>
          </a:p>
          <a:p>
            <a:pPr fontAlgn="auto">
              <a:spcAft>
                <a:spcPts val="0"/>
              </a:spcAft>
              <a:buFont typeface="Arial" pitchFamily="34" charset="0"/>
              <a:buChar char="•"/>
              <a:defRPr/>
            </a:pPr>
            <a:r>
              <a:rPr lang="en-US" dirty="0" smtClean="0">
                <a:solidFill>
                  <a:schemeClr val="accent2">
                    <a:lumMod val="75000"/>
                  </a:schemeClr>
                </a:solidFill>
              </a:rPr>
              <a:t>The addition of Celebrate Freedom Week.</a:t>
            </a:r>
          </a:p>
          <a:p>
            <a:pPr fontAlgn="auto">
              <a:spcAft>
                <a:spcPts val="0"/>
              </a:spcAft>
              <a:buFont typeface="Arial" pitchFamily="34" charset="0"/>
              <a:buNone/>
              <a:defRPr/>
            </a:pPr>
            <a:endParaRPr lang="en-US" dirty="0" smtClean="0">
              <a:solidFill>
                <a:schemeClr val="accent2">
                  <a:lumMod val="75000"/>
                </a:schemeClr>
              </a:solidFill>
            </a:endParaRPr>
          </a:p>
          <a:p>
            <a:pPr fontAlgn="auto">
              <a:spcAft>
                <a:spcPts val="0"/>
              </a:spcAft>
              <a:buFont typeface="Arial" pitchFamily="34" charset="0"/>
              <a:buNone/>
              <a:defRPr/>
            </a:pPr>
            <a:endParaRPr lang="en-US" dirty="0">
              <a:solidFill>
                <a:schemeClr val="accent2">
                  <a:lumMod val="75000"/>
                </a:schemeClr>
              </a:solidFill>
            </a:endParaRPr>
          </a:p>
        </p:txBody>
      </p:sp>
      <p:sp>
        <p:nvSpPr>
          <p:cNvPr id="5" name="Text Placeholder 4"/>
          <p:cNvSpPr>
            <a:spLocks noGrp="1"/>
          </p:cNvSpPr>
          <p:nvPr>
            <p:ph type="body" idx="12"/>
          </p:nvPr>
        </p:nvSpPr>
        <p:spPr/>
        <p:style>
          <a:lnRef idx="1">
            <a:schemeClr val="accent2"/>
          </a:lnRef>
          <a:fillRef idx="3">
            <a:schemeClr val="accent2"/>
          </a:fillRef>
          <a:effectRef idx="2">
            <a:schemeClr val="accent2"/>
          </a:effectRef>
          <a:fontRef idx="minor">
            <a:schemeClr val="lt1"/>
          </a:fontRef>
        </p:style>
        <p:txBody>
          <a:bodyPr rtlCol="0"/>
          <a:lstStyle/>
          <a:p>
            <a:pPr fontAlgn="auto">
              <a:spcAft>
                <a:spcPts val="0"/>
              </a:spcAft>
              <a:buClr>
                <a:schemeClr val="accent1">
                  <a:lumMod val="75000"/>
                </a:schemeClr>
              </a:buClr>
              <a:buFont typeface="Arial" pitchFamily="34" charset="0"/>
              <a:buNone/>
              <a:defRPr/>
            </a:pPr>
            <a:r>
              <a:rPr lang="en-US" dirty="0" smtClean="0"/>
              <a:t>New </a:t>
            </a:r>
            <a:r>
              <a:rPr lang="en-US" dirty="0" err="1" smtClean="0"/>
              <a:t>teks</a:t>
            </a:r>
            <a:endParaRPr lang="en-US" dirty="0"/>
          </a:p>
        </p:txBody>
      </p:sp>
      <p:sp>
        <p:nvSpPr>
          <p:cNvPr id="11270" name="Title 5"/>
          <p:cNvSpPr>
            <a:spLocks noGrp="1"/>
          </p:cNvSpPr>
          <p:nvPr>
            <p:ph type="title"/>
          </p:nvPr>
        </p:nvSpPr>
        <p:spPr/>
        <p:txBody>
          <a:bodyPr/>
          <a:lstStyle/>
          <a:p>
            <a:r>
              <a:rPr lang="en-US" smtClean="0"/>
              <a:t>Comparing the New to the Old</a:t>
            </a:r>
          </a:p>
        </p:txBody>
      </p:sp>
      <p:sp>
        <p:nvSpPr>
          <p:cNvPr id="11271" name="Text Placeholder 6"/>
          <p:cNvSpPr>
            <a:spLocks noGrp="1"/>
          </p:cNvSpPr>
          <p:nvPr>
            <p:ph type="body" sz="quarter" idx="13"/>
          </p:nvPr>
        </p:nvSpPr>
        <p:spPr>
          <a:xfrm>
            <a:off x="358775" y="669925"/>
            <a:ext cx="8251825" cy="457200"/>
          </a:xfrm>
        </p:spPr>
        <p:txBody>
          <a:bodyPr/>
          <a:lstStyle/>
          <a:p>
            <a:r>
              <a:rPr lang="en-US" smtClean="0"/>
              <a:t>What has changed?   What do I need to be teaching?</a:t>
            </a:r>
          </a:p>
        </p:txBody>
      </p:sp>
      <p:sp>
        <p:nvSpPr>
          <p:cNvPr id="12" name="Oval Callout 11"/>
          <p:cNvSpPr/>
          <p:nvPr/>
        </p:nvSpPr>
        <p:spPr>
          <a:xfrm>
            <a:off x="7391400" y="76200"/>
            <a:ext cx="1676400" cy="1357086"/>
          </a:xfrm>
          <a:prstGeom prst="wedgeEllipseCallout">
            <a:avLst/>
          </a:prstGeom>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en-US" sz="1200" dirty="0">
                <a:solidFill>
                  <a:schemeClr val="bg1"/>
                </a:solidFill>
              </a:rPr>
              <a:t>What do I need to </a:t>
            </a:r>
            <a:r>
              <a:rPr lang="en-US" sz="1200">
                <a:solidFill>
                  <a:schemeClr val="bg1"/>
                </a:solidFill>
              </a:rPr>
              <a:t>be doing right  now!!!</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295400"/>
            <a:ext cx="4038600" cy="4525963"/>
          </a:xfrm>
        </p:spPr>
        <p:txBody>
          <a:bodyPr rtlCol="0">
            <a:normAutofit/>
          </a:bodyPr>
          <a:lstStyle/>
          <a:p>
            <a:pPr fontAlgn="auto">
              <a:spcAft>
                <a:spcPts val="0"/>
              </a:spcAft>
              <a:buFont typeface="Arial" pitchFamily="34" charset="0"/>
              <a:buChar char="•"/>
              <a:defRPr/>
            </a:pPr>
            <a:r>
              <a:rPr lang="en-US" dirty="0" smtClean="0">
                <a:solidFill>
                  <a:schemeClr val="accent2">
                    <a:lumMod val="75000"/>
                  </a:schemeClr>
                </a:solidFill>
              </a:rPr>
              <a:t>For everyone, your curriculum can clarify what you are doing.</a:t>
            </a:r>
          </a:p>
          <a:p>
            <a:pPr fontAlgn="auto">
              <a:spcAft>
                <a:spcPts val="0"/>
              </a:spcAft>
              <a:buFont typeface="Arial" pitchFamily="34" charset="0"/>
              <a:buChar char="•"/>
              <a:defRPr/>
            </a:pPr>
            <a:r>
              <a:rPr lang="en-US" dirty="0" smtClean="0">
                <a:solidFill>
                  <a:schemeClr val="accent2">
                    <a:lumMod val="75000"/>
                  </a:schemeClr>
                </a:solidFill>
              </a:rPr>
              <a:t>When a student moves from one campus to another, they are studying the same thing at almost the same time.</a:t>
            </a:r>
          </a:p>
          <a:p>
            <a:pPr fontAlgn="auto">
              <a:spcAft>
                <a:spcPts val="0"/>
              </a:spcAft>
              <a:buFont typeface="Arial" pitchFamily="34" charset="0"/>
              <a:buChar char="•"/>
              <a:defRPr/>
            </a:pPr>
            <a:r>
              <a:rPr lang="en-US" dirty="0" smtClean="0">
                <a:solidFill>
                  <a:schemeClr val="accent2">
                    <a:lumMod val="75000"/>
                  </a:schemeClr>
                </a:solidFill>
              </a:rPr>
              <a:t>An aligned curriculum also allows us to work together as a district, and to work backward design.</a:t>
            </a:r>
          </a:p>
          <a:p>
            <a:pPr fontAlgn="auto">
              <a:spcAft>
                <a:spcPts val="0"/>
              </a:spcAft>
              <a:buFont typeface="Arial" pitchFamily="34" charset="0"/>
              <a:buChar char="•"/>
              <a:defRPr/>
            </a:pPr>
            <a:endParaRPr lang="en-US" dirty="0" smtClean="0">
              <a:solidFill>
                <a:schemeClr val="accent2">
                  <a:lumMod val="75000"/>
                </a:schemeClr>
              </a:solidFill>
            </a:endParaRPr>
          </a:p>
          <a:p>
            <a:pPr fontAlgn="auto">
              <a:spcAft>
                <a:spcPts val="0"/>
              </a:spcAft>
              <a:buFont typeface="Arial" pitchFamily="34" charset="0"/>
              <a:buChar char="•"/>
              <a:defRPr/>
            </a:pPr>
            <a:endParaRPr lang="en-US" dirty="0" smtClean="0">
              <a:solidFill>
                <a:schemeClr val="accent2">
                  <a:lumMod val="75000"/>
                </a:schemeClr>
              </a:solidFill>
            </a:endParaRPr>
          </a:p>
        </p:txBody>
      </p:sp>
      <p:sp>
        <p:nvSpPr>
          <p:cNvPr id="12291" name="Title 3"/>
          <p:cNvSpPr>
            <a:spLocks noGrp="1"/>
          </p:cNvSpPr>
          <p:nvPr>
            <p:ph type="title"/>
          </p:nvPr>
        </p:nvSpPr>
        <p:spPr/>
        <p:txBody>
          <a:bodyPr/>
          <a:lstStyle/>
          <a:p>
            <a:r>
              <a:rPr lang="en-US" smtClean="0"/>
              <a:t>Aligned Curriculum</a:t>
            </a:r>
          </a:p>
        </p:txBody>
      </p:sp>
      <p:sp>
        <p:nvSpPr>
          <p:cNvPr id="12292" name="Text Placeholder 4"/>
          <p:cNvSpPr>
            <a:spLocks noGrp="1"/>
          </p:cNvSpPr>
          <p:nvPr>
            <p:ph type="body" sz="quarter" idx="13"/>
          </p:nvPr>
        </p:nvSpPr>
        <p:spPr>
          <a:xfrm>
            <a:off x="358775" y="669925"/>
            <a:ext cx="8251825" cy="457200"/>
          </a:xfrm>
        </p:spPr>
        <p:txBody>
          <a:bodyPr/>
          <a:lstStyle/>
          <a:p>
            <a:r>
              <a:rPr lang="en-US" smtClean="0"/>
              <a:t>For us it’s the Round Rock ARRC</a:t>
            </a:r>
          </a:p>
        </p:txBody>
      </p:sp>
      <p:pic>
        <p:nvPicPr>
          <p:cNvPr id="16" name="Content Placeholder 15"/>
          <p:cNvPicPr>
            <a:picLocks noGrp="1" noChangeAspect="1"/>
          </p:cNvPicPr>
          <p:nvPr>
            <p:ph sz="half" idx="2"/>
          </p:nvPr>
        </p:nvPicPr>
        <p:blipFill>
          <a:blip r:embed="rId2" cstate="print"/>
          <a:stretch>
            <a:fillRect/>
          </a:stretch>
        </p:blipFill>
        <p:spPr>
          <a:xfrm>
            <a:off x="4495800" y="685800"/>
            <a:ext cx="3505200" cy="4673600"/>
          </a:xfrm>
          <a:ln w="53975" cap="rnd"/>
          <a:effectLst>
            <a:outerShdw blurRad="76200" dist="95250" dir="10500000" sx="97000" sy="23000" kx="900000" algn="br" rotWithShape="0">
              <a:srgbClr val="000000">
                <a:alpha val="20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Placeholder 8"/>
          <p:cNvSpPr>
            <a:spLocks noGrp="1"/>
          </p:cNvSpPr>
          <p:nvPr>
            <p:ph type="body" sz="half" idx="2"/>
          </p:nvPr>
        </p:nvSpPr>
        <p:spPr>
          <a:xfrm>
            <a:off x="192088" y="1295400"/>
            <a:ext cx="2855912" cy="4373563"/>
          </a:xfrm>
        </p:spPr>
        <p:txBody>
          <a:bodyPr/>
          <a:lstStyle/>
          <a:p>
            <a:r>
              <a:rPr lang="en-US" smtClean="0"/>
              <a:t>By using the backwards design to organize our planning, we make sure that what we teach is TEK driven, and that all our lessons are aligned to each other, to our district curriculum and to the TEKS.</a:t>
            </a:r>
          </a:p>
        </p:txBody>
      </p:sp>
      <p:sp>
        <p:nvSpPr>
          <p:cNvPr id="13315" name="Title 3"/>
          <p:cNvSpPr>
            <a:spLocks noGrp="1"/>
          </p:cNvSpPr>
          <p:nvPr>
            <p:ph type="title"/>
          </p:nvPr>
        </p:nvSpPr>
        <p:spPr/>
        <p:txBody>
          <a:bodyPr/>
          <a:lstStyle/>
          <a:p>
            <a:r>
              <a:rPr lang="en-US" smtClean="0"/>
              <a:t>Backwards Design</a:t>
            </a:r>
          </a:p>
        </p:txBody>
      </p:sp>
      <p:sp>
        <p:nvSpPr>
          <p:cNvPr id="13316" name="Text Placeholder 4"/>
          <p:cNvSpPr>
            <a:spLocks noGrp="1"/>
          </p:cNvSpPr>
          <p:nvPr>
            <p:ph type="body" sz="quarter" idx="13"/>
          </p:nvPr>
        </p:nvSpPr>
        <p:spPr>
          <a:xfrm>
            <a:off x="434975" y="593725"/>
            <a:ext cx="8251825" cy="457200"/>
          </a:xfrm>
        </p:spPr>
        <p:txBody>
          <a:bodyPr/>
          <a:lstStyle/>
          <a:p>
            <a:r>
              <a:rPr lang="en-US" smtClean="0"/>
              <a:t>How we make sure our lessons/tests/TEKS match up!</a:t>
            </a:r>
          </a:p>
        </p:txBody>
      </p:sp>
      <p:graphicFrame>
        <p:nvGraphicFramePr>
          <p:cNvPr id="14" name="Content Placeholder 9"/>
          <p:cNvGraphicFramePr>
            <a:graphicFrameLocks/>
          </p:cNvGraphicFramePr>
          <p:nvPr/>
        </p:nvGraphicFramePr>
        <p:xfrm>
          <a:off x="3200400" y="1295400"/>
          <a:ext cx="4724400" cy="3474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 Same Side Corner Rectangle 15"/>
          <p:cNvSpPr/>
          <p:nvPr/>
        </p:nvSpPr>
        <p:spPr>
          <a:xfrm flipV="1">
            <a:off x="228600" y="1143000"/>
            <a:ext cx="8077200" cy="4724400"/>
          </a:xfrm>
          <a:prstGeom prst="round2SameRect">
            <a:avLst/>
          </a:prstGeom>
          <a:gradFill>
            <a:gsLst>
              <a:gs pos="25000">
                <a:schemeClr val="bg1">
                  <a:alpha val="85000"/>
                </a:schemeClr>
              </a:gs>
              <a:gs pos="89000">
                <a:schemeClr val="tx1">
                  <a:lumMod val="50000"/>
                  <a:lumOff val="50000"/>
                  <a:alpha val="0"/>
                </a:schemeClr>
              </a:gs>
            </a:gsLst>
            <a:lin ang="5400000" scaled="0"/>
          </a:gradFill>
          <a:ln>
            <a:gradFill>
              <a:gsLst>
                <a:gs pos="25000">
                  <a:schemeClr val="accent2">
                    <a:lumMod val="50000"/>
                  </a:schemeClr>
                </a:gs>
                <a:gs pos="89000">
                  <a:schemeClr val="tx1">
                    <a:lumMod val="50000"/>
                    <a:lumOff val="5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4341" name="Content Placeholder 31" descr="graph2.png"/>
          <p:cNvPicPr>
            <a:picLocks noGrp="1" noChangeAspect="1"/>
          </p:cNvPicPr>
          <p:nvPr>
            <p:ph sz="half" idx="17"/>
          </p:nvPr>
        </p:nvPicPr>
        <p:blipFill>
          <a:blip r:embed="rId2" cstate="print"/>
          <a:srcRect/>
          <a:stretch>
            <a:fillRect/>
          </a:stretch>
        </p:blipFill>
        <p:spPr>
          <a:xfrm>
            <a:off x="882650" y="1657350"/>
            <a:ext cx="1231900" cy="1289050"/>
          </a:xfrm>
        </p:spPr>
      </p:pic>
      <p:sp>
        <p:nvSpPr>
          <p:cNvPr id="9" name="Content Placeholder 8"/>
          <p:cNvSpPr>
            <a:spLocks noGrp="1"/>
          </p:cNvSpPr>
          <p:nvPr>
            <p:ph sz="half" idx="1"/>
          </p:nvPr>
        </p:nvSpPr>
        <p:spPr>
          <a:xfrm>
            <a:off x="76200" y="3048000"/>
            <a:ext cx="2743200" cy="2925763"/>
          </a:xfrm>
        </p:spPr>
        <p:txBody>
          <a:bodyPr rtlCol="0">
            <a:normAutofit fontScale="92500"/>
          </a:bodyPr>
          <a:lstStyle/>
          <a:p>
            <a:pPr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Before, each World Cultures teacher toiled alone, with perhaps the help of someone else at their campus. </a:t>
            </a:r>
          </a:p>
          <a:p>
            <a:pPr fontAlgn="auto">
              <a:spcAft>
                <a:spcPts val="0"/>
              </a:spcAft>
              <a:buClr>
                <a:schemeClr val="accent1">
                  <a:lumMod val="75000"/>
                </a:schemeClr>
              </a:buClr>
              <a:buFont typeface="Arial" pitchFamily="34" charset="0"/>
              <a:buChar char="•"/>
              <a:defRPr/>
            </a:pPr>
            <a:endParaRPr lang="en-US" dirty="0" smtClean="0">
              <a:solidFill>
                <a:schemeClr val="accent2">
                  <a:lumMod val="75000"/>
                </a:schemeClr>
              </a:solidFill>
            </a:endParaRPr>
          </a:p>
          <a:p>
            <a:pPr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The TEKS were so broad, that almost anything could fit in the scope of the course.</a:t>
            </a:r>
            <a:endParaRPr lang="en-US" dirty="0">
              <a:solidFill>
                <a:schemeClr val="accent2">
                  <a:lumMod val="75000"/>
                </a:schemeClr>
              </a:solidFill>
            </a:endParaRPr>
          </a:p>
        </p:txBody>
      </p:sp>
      <p:sp>
        <p:nvSpPr>
          <p:cNvPr id="10" name="Content Placeholder 9"/>
          <p:cNvSpPr>
            <a:spLocks noGrp="1"/>
          </p:cNvSpPr>
          <p:nvPr>
            <p:ph sz="half" idx="2"/>
          </p:nvPr>
        </p:nvSpPr>
        <p:spPr>
          <a:xfrm>
            <a:off x="2857500" y="3124200"/>
            <a:ext cx="2743200" cy="2849563"/>
          </a:xfrm>
        </p:spPr>
        <p:txBody>
          <a:bodyPr rtlCol="0">
            <a:normAutofit fontScale="70000" lnSpcReduction="20000"/>
          </a:bodyPr>
          <a:lstStyle/>
          <a:p>
            <a:pPr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Tina Melcher and Renee Blackmon had all the teachers meet together to plan</a:t>
            </a:r>
          </a:p>
          <a:p>
            <a:pPr fontAlgn="auto">
              <a:spcAft>
                <a:spcPts val="0"/>
              </a:spcAft>
              <a:buClr>
                <a:schemeClr val="accent1">
                  <a:lumMod val="75000"/>
                </a:schemeClr>
              </a:buClr>
              <a:buFont typeface="Arial" pitchFamily="34" charset="0"/>
              <a:buChar char="•"/>
              <a:defRPr/>
            </a:pPr>
            <a:endParaRPr lang="en-US" dirty="0" smtClean="0">
              <a:solidFill>
                <a:schemeClr val="accent2">
                  <a:lumMod val="75000"/>
                </a:schemeClr>
              </a:solidFill>
            </a:endParaRPr>
          </a:p>
          <a:p>
            <a:pPr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Once we found out how much work time we saved by dividing and conquering the material, along with innovative new lessons shared by other teachers, it lead to…</a:t>
            </a:r>
            <a:endParaRPr lang="en-US" dirty="0">
              <a:solidFill>
                <a:schemeClr val="accent2">
                  <a:lumMod val="75000"/>
                </a:schemeClr>
              </a:solidFill>
            </a:endParaRPr>
          </a:p>
        </p:txBody>
      </p:sp>
      <p:sp>
        <p:nvSpPr>
          <p:cNvPr id="12" name="Content Placeholder 11"/>
          <p:cNvSpPr>
            <a:spLocks noGrp="1"/>
          </p:cNvSpPr>
          <p:nvPr>
            <p:ph sz="half" idx="14"/>
          </p:nvPr>
        </p:nvSpPr>
        <p:spPr>
          <a:xfrm>
            <a:off x="5638800" y="3124200"/>
            <a:ext cx="2743200" cy="2849563"/>
          </a:xfrm>
        </p:spPr>
        <p:txBody>
          <a:bodyPr rtlCol="0">
            <a:normAutofit fontScale="92500"/>
          </a:bodyPr>
          <a:lstStyle/>
          <a:p>
            <a:pPr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The Round Rock World Cultures Teachers Cadre!</a:t>
            </a:r>
          </a:p>
          <a:p>
            <a:pPr fontAlgn="auto">
              <a:spcAft>
                <a:spcPts val="0"/>
              </a:spcAft>
              <a:buClr>
                <a:schemeClr val="accent1">
                  <a:lumMod val="75000"/>
                </a:schemeClr>
              </a:buClr>
              <a:buFont typeface="Arial" pitchFamily="34" charset="0"/>
              <a:buChar char="•"/>
              <a:defRPr/>
            </a:pPr>
            <a:endParaRPr lang="en-US" dirty="0" smtClean="0">
              <a:solidFill>
                <a:schemeClr val="accent2">
                  <a:lumMod val="75000"/>
                </a:schemeClr>
              </a:solidFill>
            </a:endParaRPr>
          </a:p>
          <a:p>
            <a:pPr fontAlgn="auto">
              <a:spcAft>
                <a:spcPts val="0"/>
              </a:spcAft>
              <a:buClr>
                <a:schemeClr val="accent1">
                  <a:lumMod val="75000"/>
                </a:schemeClr>
              </a:buClr>
              <a:buFont typeface="Arial" pitchFamily="34" charset="0"/>
              <a:buChar char="•"/>
              <a:defRPr/>
            </a:pPr>
            <a:r>
              <a:rPr lang="en-US" dirty="0" smtClean="0">
                <a:solidFill>
                  <a:schemeClr val="accent2">
                    <a:lumMod val="75000"/>
                  </a:schemeClr>
                </a:solidFill>
              </a:rPr>
              <a:t>Together we email each other lessons, share tests, work through clarifications of the new TEKS and gain new ideas from each other!</a:t>
            </a:r>
            <a:endParaRPr lang="en-US" dirty="0">
              <a:solidFill>
                <a:schemeClr val="accent2">
                  <a:lumMod val="75000"/>
                </a:schemeClr>
              </a:solidFill>
            </a:endParaRPr>
          </a:p>
          <a:p>
            <a:pPr fontAlgn="auto">
              <a:spcAft>
                <a:spcPts val="0"/>
              </a:spcAft>
              <a:buClr>
                <a:schemeClr val="accent1">
                  <a:lumMod val="75000"/>
                </a:schemeClr>
              </a:buClr>
              <a:buFont typeface="Arial" pitchFamily="34" charset="0"/>
              <a:buChar char="•"/>
              <a:defRPr/>
            </a:pPr>
            <a:endParaRPr lang="en-US" dirty="0" smtClean="0">
              <a:solidFill>
                <a:schemeClr val="accent2">
                  <a:lumMod val="75000"/>
                </a:schemeClr>
              </a:solidFill>
            </a:endParaRPr>
          </a:p>
          <a:p>
            <a:pPr fontAlgn="auto">
              <a:spcAft>
                <a:spcPts val="0"/>
              </a:spcAft>
              <a:buClr>
                <a:schemeClr val="accent1">
                  <a:lumMod val="75000"/>
                </a:schemeClr>
              </a:buClr>
              <a:buFont typeface="Arial" pitchFamily="34" charset="0"/>
              <a:buChar char="•"/>
              <a:defRPr/>
            </a:pPr>
            <a:endParaRPr lang="en-US" dirty="0">
              <a:solidFill>
                <a:schemeClr val="accent2">
                  <a:lumMod val="75000"/>
                </a:schemeClr>
              </a:solidFill>
            </a:endParaRPr>
          </a:p>
        </p:txBody>
      </p:sp>
      <p:pic>
        <p:nvPicPr>
          <p:cNvPr id="14345" name="Content Placeholder 35" descr="PM00100_hundred_dollar_bills.png"/>
          <p:cNvPicPr>
            <a:picLocks noGrp="1" noChangeAspect="1"/>
          </p:cNvPicPr>
          <p:nvPr>
            <p:ph sz="half" idx="15"/>
          </p:nvPr>
        </p:nvPicPr>
        <p:blipFill>
          <a:blip r:embed="rId3" cstate="print"/>
          <a:srcRect/>
          <a:stretch>
            <a:fillRect/>
          </a:stretch>
        </p:blipFill>
        <p:spPr>
          <a:xfrm>
            <a:off x="6096000" y="1628775"/>
            <a:ext cx="1793875" cy="1350963"/>
          </a:xfrm>
        </p:spPr>
      </p:pic>
      <p:pic>
        <p:nvPicPr>
          <p:cNvPr id="34" name="Content Placeholder 33" descr="PM00059_rising_arrows.png"/>
          <p:cNvPicPr>
            <a:picLocks noGrp="1" noChangeAspect="1"/>
          </p:cNvPicPr>
          <p:nvPr>
            <p:ph sz="half" idx="16"/>
          </p:nvPr>
        </p:nvPicPr>
        <p:blipFill>
          <a:blip r:embed="rId4" cstate="print">
            <a:duotone>
              <a:prstClr val="black"/>
              <a:schemeClr val="tx2">
                <a:tint val="45000"/>
                <a:satMod val="400000"/>
              </a:schemeClr>
            </a:duotone>
            <a:lum bright="23000" contrast="17000"/>
          </a:blip>
          <a:stretch>
            <a:fillRect/>
          </a:stretch>
        </p:blipFill>
        <p:spPr>
          <a:xfrm>
            <a:off x="3371105" y="1600200"/>
            <a:ext cx="1756923" cy="1399939"/>
          </a:xfrm>
        </p:spPr>
      </p:pic>
      <p:sp>
        <p:nvSpPr>
          <p:cNvPr id="14347" name="Title 7"/>
          <p:cNvSpPr>
            <a:spLocks noGrp="1"/>
          </p:cNvSpPr>
          <p:nvPr>
            <p:ph type="title"/>
          </p:nvPr>
        </p:nvSpPr>
        <p:spPr/>
        <p:txBody>
          <a:bodyPr/>
          <a:lstStyle/>
          <a:p>
            <a:r>
              <a:rPr lang="en-US" smtClean="0"/>
              <a:t>Round Rock World Cultures Cadre</a:t>
            </a:r>
          </a:p>
        </p:txBody>
      </p:sp>
      <p:sp>
        <p:nvSpPr>
          <p:cNvPr id="14348" name="Text Placeholder 10"/>
          <p:cNvSpPr>
            <a:spLocks noGrp="1"/>
          </p:cNvSpPr>
          <p:nvPr>
            <p:ph type="body" sz="quarter" idx="13"/>
          </p:nvPr>
        </p:nvSpPr>
        <p:spPr>
          <a:xfrm>
            <a:off x="358775" y="669925"/>
            <a:ext cx="8251825" cy="457200"/>
          </a:xfrm>
        </p:spPr>
        <p:txBody>
          <a:bodyPr/>
          <a:lstStyle/>
          <a:p>
            <a:r>
              <a:rPr lang="en-US" smtClean="0"/>
              <a:t>A second line of text may go here.</a:t>
            </a:r>
          </a:p>
        </p:txBody>
      </p:sp>
      <p:sp>
        <p:nvSpPr>
          <p:cNvPr id="21" name="Left-Right Arrow 20"/>
          <p:cNvSpPr/>
          <p:nvPr/>
        </p:nvSpPr>
        <p:spPr>
          <a:xfrm flipH="1">
            <a:off x="2590800" y="2057400"/>
            <a:ext cx="609600" cy="304800"/>
          </a:xfrm>
          <a:prstGeom prst="leftRightArrow">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endParaRPr lang="en-US" dirty="0"/>
          </a:p>
        </p:txBody>
      </p:sp>
      <p:sp>
        <p:nvSpPr>
          <p:cNvPr id="15" name="Left-Right Arrow 14"/>
          <p:cNvSpPr/>
          <p:nvPr/>
        </p:nvSpPr>
        <p:spPr>
          <a:xfrm flipH="1">
            <a:off x="5265738" y="2049463"/>
            <a:ext cx="609600" cy="304800"/>
          </a:xfrm>
          <a:prstGeom prst="leftRightArrow">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Content Placeholder 7"/>
          <p:cNvGraphicFramePr>
            <a:graphicFrameLocks noGrp="1"/>
          </p:cNvGraphicFramePr>
          <p:nvPr>
            <p:ph idx="1"/>
          </p:nvPr>
        </p:nvGraphicFramePr>
        <p:xfrm>
          <a:off x="2844800" y="1016000"/>
          <a:ext cx="5213350" cy="4779963"/>
        </p:xfrm>
        <a:graphic>
          <a:graphicData uri="http://schemas.openxmlformats.org/presentationml/2006/ole">
            <p:oleObj spid="_x0000_s15362" r:id="rId3" imgW="5212532" imgH="4779678" progId="Excel.Chart.8">
              <p:embed/>
            </p:oleObj>
          </a:graphicData>
        </a:graphic>
      </p:graphicFrame>
      <p:sp>
        <p:nvSpPr>
          <p:cNvPr id="15363" name="Text Placeholder 2"/>
          <p:cNvSpPr>
            <a:spLocks noGrp="1"/>
          </p:cNvSpPr>
          <p:nvPr>
            <p:ph type="body" sz="half" idx="2"/>
          </p:nvPr>
        </p:nvSpPr>
        <p:spPr>
          <a:xfrm>
            <a:off x="192088" y="1295400"/>
            <a:ext cx="2855912" cy="4373563"/>
          </a:xfrm>
        </p:spPr>
        <p:txBody>
          <a:bodyPr/>
          <a:lstStyle/>
          <a:p>
            <a:r>
              <a:rPr lang="en-US" smtClean="0"/>
              <a:t>The Round Rock World Cultures group found that by working together we:</a:t>
            </a:r>
          </a:p>
          <a:p>
            <a:pPr>
              <a:buFont typeface="Arial" charset="0"/>
              <a:buChar char="•"/>
            </a:pPr>
            <a:r>
              <a:rPr lang="en-US" smtClean="0"/>
              <a:t>Were more efficient with time</a:t>
            </a:r>
          </a:p>
          <a:p>
            <a:pPr>
              <a:buFont typeface="Arial" charset="0"/>
              <a:buChar char="•"/>
            </a:pPr>
            <a:r>
              <a:rPr lang="en-US" smtClean="0"/>
              <a:t>Covered more TEKS with less lessons</a:t>
            </a:r>
          </a:p>
          <a:p>
            <a:pPr>
              <a:buFont typeface="Arial" charset="0"/>
              <a:buChar char="•"/>
            </a:pPr>
            <a:r>
              <a:rPr lang="en-US" smtClean="0"/>
              <a:t>Wrote more interesting lessons</a:t>
            </a:r>
          </a:p>
          <a:p>
            <a:pPr>
              <a:buFont typeface="Arial" charset="0"/>
              <a:buChar char="•"/>
            </a:pPr>
            <a:r>
              <a:rPr lang="en-US" smtClean="0"/>
              <a:t>And wrote more complete lessons.</a:t>
            </a:r>
          </a:p>
          <a:p>
            <a:endParaRPr lang="en-US" smtClean="0"/>
          </a:p>
          <a:p>
            <a:r>
              <a:rPr lang="en-US" smtClean="0"/>
              <a:t>As they say, two heads are better than one, so now we would like to add more heads.</a:t>
            </a:r>
          </a:p>
          <a:p>
            <a:endParaRPr lang="en-US" smtClean="0"/>
          </a:p>
          <a:p>
            <a:r>
              <a:rPr lang="en-US" smtClean="0"/>
              <a:t>We would like to take our sharing to a state wide level!</a:t>
            </a:r>
          </a:p>
        </p:txBody>
      </p:sp>
      <p:sp>
        <p:nvSpPr>
          <p:cNvPr id="15364" name="Title 3"/>
          <p:cNvSpPr>
            <a:spLocks noGrp="1"/>
          </p:cNvSpPr>
          <p:nvPr>
            <p:ph type="title"/>
          </p:nvPr>
        </p:nvSpPr>
        <p:spPr/>
        <p:txBody>
          <a:bodyPr/>
          <a:lstStyle/>
          <a:p>
            <a:r>
              <a:rPr lang="en-US" smtClean="0"/>
              <a:t>Who wouldn’t want to work with others?</a:t>
            </a:r>
          </a:p>
        </p:txBody>
      </p:sp>
      <p:sp>
        <p:nvSpPr>
          <p:cNvPr id="15365" name="Text Placeholder 4"/>
          <p:cNvSpPr>
            <a:spLocks noGrp="1"/>
          </p:cNvSpPr>
          <p:nvPr>
            <p:ph type="body" sz="quarter" idx="13"/>
          </p:nvPr>
        </p:nvSpPr>
        <p:spPr>
          <a:xfrm>
            <a:off x="434975" y="593725"/>
            <a:ext cx="8251825" cy="457200"/>
          </a:xfrm>
        </p:spPr>
        <p:txBody>
          <a:bodyPr/>
          <a:lstStyle/>
          <a:p>
            <a:r>
              <a:rPr lang="en-US" smtClean="0"/>
              <a:t>Working together is much easier!!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www.PresenterMedia.com - global desk">
  <a:themeElements>
    <a:clrScheme name="custom">
      <a:dk1>
        <a:sysClr val="windowText" lastClr="000000"/>
      </a:dk1>
      <a:lt1>
        <a:sysClr val="window" lastClr="FFFFFF"/>
      </a:lt1>
      <a:dk2>
        <a:srgbClr val="04617B"/>
      </a:dk2>
      <a:lt2>
        <a:srgbClr val="DBF5F9"/>
      </a:lt2>
      <a:accent1>
        <a:srgbClr val="232F7C"/>
      </a:accent1>
      <a:accent2>
        <a:srgbClr val="237BD6"/>
      </a:accent2>
      <a:accent3>
        <a:srgbClr val="D0082B"/>
      </a:accent3>
      <a:accent4>
        <a:srgbClr val="CED008"/>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l" defTabSz="914400" rtl="0" eaLnBrk="1" fontAlgn="auto" latinLnBrk="0" hangingPunct="1">
          <a:lnSpc>
            <a:spcPct val="100000"/>
          </a:lnSpc>
          <a:spcBef>
            <a:spcPct val="0"/>
          </a:spcBef>
          <a:spcAft>
            <a:spcPts val="0"/>
          </a:spcAft>
          <a:buClrTx/>
          <a:buSzTx/>
          <a:buFontTx/>
          <a:buNone/>
          <a:tabLst/>
          <a:defRPr kumimoji="0" sz="2400" b="0" i="0" u="none" strike="noStrike" kern="1200" cap="none" spc="0" normalizeH="0" baseline="0" noProof="0" dirty="0" smtClean="0">
            <a:ln>
              <a:noFill/>
            </a:ln>
            <a:solidFill>
              <a:schemeClr val="tx1"/>
            </a:solidFill>
            <a:effectLst/>
            <a:uLnTx/>
            <a:uFillTx/>
            <a:latin typeface="Perpetua" pitchFamily="18" charset="0"/>
            <a:ea typeface="+mj-ea"/>
            <a:cs typeface="+mj-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F4A8C20-2BB2-4ED7-A688-DD1B39834E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8017</TotalTime>
  <Words>824</Words>
  <Application>Microsoft Office PowerPoint</Application>
  <PresentationFormat>On-screen Show (4:3)</PresentationFormat>
  <Paragraphs>122</Paragraphs>
  <Slides>15</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1" baseType="lpstr">
      <vt:lpstr>Calibri</vt:lpstr>
      <vt:lpstr>Arial</vt:lpstr>
      <vt:lpstr>Segoe UI</vt:lpstr>
      <vt:lpstr>Perpetua</vt:lpstr>
      <vt:lpstr>www.PresenterMedia.com - global desk</vt:lpstr>
      <vt:lpstr>Microsoft Office Excel Chart</vt:lpstr>
      <vt:lpstr>The Good, The Bad and the Stressed:  World Cultures</vt:lpstr>
      <vt:lpstr>Who are we?</vt:lpstr>
      <vt:lpstr>Our Agenda</vt:lpstr>
      <vt:lpstr>The New TEKS, the Old TEKS</vt:lpstr>
      <vt:lpstr>Comparing the New to the Old</vt:lpstr>
      <vt:lpstr>Aligned Curriculum</vt:lpstr>
      <vt:lpstr>Backwards Design</vt:lpstr>
      <vt:lpstr>Round Rock World Cultures Cadre</vt:lpstr>
      <vt:lpstr>Who wouldn’t want to work with others?</vt:lpstr>
      <vt:lpstr>Our Plan for World (Cultures) Domination</vt:lpstr>
      <vt:lpstr>http://texasworldcultures.wikispaces.com/wiki/about</vt:lpstr>
      <vt:lpstr>Slide 12</vt:lpstr>
      <vt:lpstr>Slide 13</vt:lpstr>
      <vt:lpstr>Slide 14</vt:lpstr>
      <vt:lpstr>Thanks for coming.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Good, The Bad and the Stressed:  World Cultures</dc:title>
  <dc:creator>043DeLaGarzaL</dc:creator>
  <cp:lastModifiedBy>043delagarzal</cp:lastModifiedBy>
  <cp:revision>229</cp:revision>
  <dcterms:modified xsi:type="dcterms:W3CDTF">2011-10-20T22:21:36Z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TC018572789991</vt:lpwstr>
  </property>
</Properties>
</file>